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461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C49-70C0-495D-99C8-6196BEB344AB}" type="datetimeFigureOut">
              <a:rPr lang="fr-CA" smtClean="0"/>
              <a:t>2016-12-02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1764-91E3-4EF2-83A6-B4D2437F3A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47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C49-70C0-495D-99C8-6196BEB344AB}" type="datetimeFigureOut">
              <a:rPr lang="fr-CA" smtClean="0"/>
              <a:t>2016-12-02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1764-91E3-4EF2-83A6-B4D2437F3A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821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C49-70C0-495D-99C8-6196BEB344AB}" type="datetimeFigureOut">
              <a:rPr lang="fr-CA" smtClean="0"/>
              <a:t>2016-12-02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1764-91E3-4EF2-83A6-B4D2437F3A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52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C49-70C0-495D-99C8-6196BEB344AB}" type="datetimeFigureOut">
              <a:rPr lang="fr-CA" smtClean="0"/>
              <a:t>2016-12-02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1764-91E3-4EF2-83A6-B4D2437F3A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837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C49-70C0-495D-99C8-6196BEB344AB}" type="datetimeFigureOut">
              <a:rPr lang="fr-CA" smtClean="0"/>
              <a:t>2016-12-02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1764-91E3-4EF2-83A6-B4D2437F3A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426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C49-70C0-495D-99C8-6196BEB344AB}" type="datetimeFigureOut">
              <a:rPr lang="fr-CA" smtClean="0"/>
              <a:t>2016-12-02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1764-91E3-4EF2-83A6-B4D2437F3A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878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C49-70C0-495D-99C8-6196BEB344AB}" type="datetimeFigureOut">
              <a:rPr lang="fr-CA" smtClean="0"/>
              <a:t>2016-12-02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1764-91E3-4EF2-83A6-B4D2437F3A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13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C49-70C0-495D-99C8-6196BEB344AB}" type="datetimeFigureOut">
              <a:rPr lang="fr-CA" smtClean="0"/>
              <a:t>2016-12-02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1764-91E3-4EF2-83A6-B4D2437F3A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132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C49-70C0-495D-99C8-6196BEB344AB}" type="datetimeFigureOut">
              <a:rPr lang="fr-CA" smtClean="0"/>
              <a:t>2016-12-02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1764-91E3-4EF2-83A6-B4D2437F3A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801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C49-70C0-495D-99C8-6196BEB344AB}" type="datetimeFigureOut">
              <a:rPr lang="fr-CA" smtClean="0"/>
              <a:t>2016-12-02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1764-91E3-4EF2-83A6-B4D2437F3A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180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C49-70C0-495D-99C8-6196BEB344AB}" type="datetimeFigureOut">
              <a:rPr lang="fr-CA" smtClean="0"/>
              <a:t>2016-12-02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1764-91E3-4EF2-83A6-B4D2437F3A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223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6BC49-70C0-495D-99C8-6196BEB344AB}" type="datetimeFigureOut">
              <a:rPr lang="fr-CA" smtClean="0"/>
              <a:t>2016-12-02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01764-91E3-4EF2-83A6-B4D2437F3A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549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atehadfielddesigns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4U8pMvpb3v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21295"/>
            <a:ext cx="7110065" cy="454467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fr-CA" b="1" i="1" dirty="0">
                <a:solidFill>
                  <a:schemeClr val="accent1"/>
                </a:solidFill>
                <a:latin typeface="Tempus Sans ITC"/>
                <a:ea typeface="Calibri"/>
                <a:cs typeface="Times New Roman"/>
              </a:rPr>
              <a:t>Le plaisir d’écrire, ça se prépare</a:t>
            </a:r>
            <a:r>
              <a:rPr lang="fr-CA" b="1" i="1" dirty="0" smtClean="0">
                <a:solidFill>
                  <a:schemeClr val="accent1"/>
                </a:solidFill>
                <a:latin typeface="Tempus Sans ITC"/>
                <a:ea typeface="Calibri"/>
                <a:cs typeface="Times New Roman"/>
              </a:rPr>
              <a:t>!</a:t>
            </a:r>
            <a:endParaRPr lang="fr-CA" sz="5400" b="1" dirty="0">
              <a:solidFill>
                <a:schemeClr val="accent1"/>
              </a:solidFill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4944" y="1916832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5400" dirty="0" smtClean="0">
                <a:solidFill>
                  <a:prstClr val="black"/>
                </a:solidFill>
                <a:latin typeface="KG Second Chances Sketch" panose="02000000000000000000" pitchFamily="2" charset="0"/>
                <a:ea typeface="+mj-ea"/>
                <a:cs typeface="+mj-cs"/>
              </a:rPr>
              <a:t>Kermesse d’Halloween</a:t>
            </a:r>
          </a:p>
          <a:p>
            <a:pPr algn="ctr"/>
            <a:r>
              <a:rPr lang="fr-CA" sz="5400" dirty="0" smtClean="0">
                <a:solidFill>
                  <a:prstClr val="black"/>
                </a:solidFill>
                <a:latin typeface="KG Second Chances Sketch" panose="02000000000000000000" pitchFamily="2" charset="0"/>
                <a:ea typeface="+mj-ea"/>
                <a:cs typeface="+mj-cs"/>
              </a:rPr>
              <a:t>à l’école</a:t>
            </a:r>
          </a:p>
          <a:p>
            <a:pPr algn="ctr"/>
            <a:r>
              <a:rPr lang="fr-CA" sz="5400" dirty="0" smtClean="0">
                <a:solidFill>
                  <a:prstClr val="black"/>
                </a:solidFill>
                <a:latin typeface="KG Second Chances Sketch" panose="02000000000000000000" pitchFamily="2" charset="0"/>
                <a:ea typeface="+mj-ea"/>
                <a:cs typeface="+mj-cs"/>
              </a:rPr>
              <a:t> </a:t>
            </a:r>
            <a:r>
              <a:rPr lang="fr-CA" sz="5400" dirty="0">
                <a:solidFill>
                  <a:prstClr val="black"/>
                </a:solidFill>
                <a:latin typeface="KG Second Chances Sketch" panose="02000000000000000000" pitchFamily="2" charset="0"/>
                <a:ea typeface="+mj-ea"/>
                <a:cs typeface="+mj-cs"/>
              </a:rPr>
              <a:t>St-Mathieu</a:t>
            </a:r>
            <a:endParaRPr lang="fr-CA" sz="2800" dirty="0">
              <a:latin typeface="KG Second Chances Sketch" panose="02000000000000000000" pitchFamily="2" charset="0"/>
            </a:endParaRPr>
          </a:p>
        </p:txBody>
      </p:sp>
      <p:pic>
        <p:nvPicPr>
          <p:cNvPr id="1026" name="Picture 2" descr="C:\Users\claudine.perreault\Pictures\Images de Kate Hadfield\Halloween\khadfield_trickortreaters_pumpk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" y="3068960"/>
            <a:ext cx="2755754" cy="374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laudine.perreault\Pictures\Images de Kate Hadfield\Halloween\khadfield_trickortreaters_c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31" y="3068960"/>
            <a:ext cx="2085627" cy="389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632388" y="6338937"/>
            <a:ext cx="389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/>
              <a:t>Sources images: Kate </a:t>
            </a:r>
            <a:r>
              <a:rPr lang="fr-CA" sz="1200" dirty="0" err="1" smtClean="0"/>
              <a:t>Hadfield</a:t>
            </a:r>
            <a:r>
              <a:rPr lang="fr-CA" sz="1200" dirty="0"/>
              <a:t> Designs </a:t>
            </a:r>
            <a:r>
              <a:rPr lang="fr-CA" sz="1200" dirty="0">
                <a:hlinkClick r:id="rId5"/>
              </a:rPr>
              <a:t>http://katehadfielddesigns.com</a:t>
            </a:r>
            <a:r>
              <a:rPr lang="fr-CA" sz="1200" dirty="0" smtClean="0">
                <a:hlinkClick r:id="rId5"/>
              </a:rPr>
              <a:t>/</a:t>
            </a:r>
            <a:r>
              <a:rPr lang="fr-CA" sz="1200" dirty="0" smtClean="0"/>
              <a:t> 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34133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A" sz="4000" dirty="0" smtClean="0">
                <a:latin typeface="Century Gothic" panose="020B0502020202020204" pitchFamily="34" charset="0"/>
              </a:rPr>
              <a:t>Activité préparatoire pour le bricolage araignée et fil</a:t>
            </a:r>
            <a:endParaRPr lang="fr-CA" sz="4000" dirty="0">
              <a:latin typeface="Century Gothic" panose="020B0502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4608512" cy="4302478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-CA" sz="28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Marcher sur une spirale au sol </a:t>
            </a:r>
            <a:r>
              <a:rPr lang="fr-CA" sz="28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(ruban adhésif)</a:t>
            </a:r>
          </a:p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lang="fr-CA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lang="fr-CA" sz="2800" dirty="0" smtClean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endParaRPr lang="fr-CA" sz="2800" dirty="0" smtClean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514350" lvl="0" indent="-514350" algn="l">
              <a:lnSpc>
                <a:spcPct val="115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fr-CA" sz="28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Tracer une spirale dans du riz</a:t>
            </a:r>
            <a:endParaRPr lang="fr-CA" sz="36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</a:pPr>
            <a:endParaRPr lang="fr-CA" sz="2400" dirty="0">
              <a:solidFill>
                <a:prstClr val="black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514350" indent="-514350" algn="l">
              <a:buFont typeface="+mj-lt"/>
              <a:buAutoNum type="arabicPeriod"/>
            </a:pPr>
            <a:endParaRPr lang="fr-CA" dirty="0">
              <a:latin typeface="Century Gothic" panose="020B0502020202020204" pitchFamily="34" charset="0"/>
            </a:endParaRPr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80112" y="4365104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Résultats de recherche d'images pour « spirale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5570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9" y="764704"/>
            <a:ext cx="4536504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fr-CA" sz="2800" dirty="0" smtClean="0">
                <a:latin typeface="Comic Sans MS"/>
                <a:ea typeface="Calibri"/>
                <a:cs typeface="Times New Roman"/>
              </a:rPr>
              <a:t>Suivre </a:t>
            </a:r>
            <a:r>
              <a:rPr lang="fr-CA" sz="2800" dirty="0">
                <a:latin typeface="Comic Sans MS"/>
                <a:ea typeface="Calibri"/>
                <a:cs typeface="Times New Roman"/>
              </a:rPr>
              <a:t>une spirale sablée avec son </a:t>
            </a:r>
            <a:r>
              <a:rPr lang="fr-CA" sz="2800" dirty="0" smtClean="0">
                <a:latin typeface="Comic Sans MS"/>
                <a:ea typeface="Calibri"/>
                <a:cs typeface="Times New Roman"/>
              </a:rPr>
              <a:t>doigt</a:t>
            </a: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endParaRPr lang="fr-CA" sz="2800" dirty="0">
              <a:latin typeface="Comic Sans MS"/>
              <a:ea typeface="Calibri"/>
              <a:cs typeface="Times New Roman"/>
            </a:endParaRPr>
          </a:p>
          <a:p>
            <a:pPr marL="742950" lvl="0" indent="-7429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endParaRPr lang="fr-CA" sz="3600" dirty="0">
              <a:ea typeface="Calibri"/>
              <a:cs typeface="Times New Roman"/>
            </a:endParaRP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fr-CA" sz="2800" dirty="0">
                <a:latin typeface="Comic Sans MS"/>
                <a:ea typeface="Calibri"/>
                <a:cs typeface="Times New Roman"/>
              </a:rPr>
              <a:t>Suivre le tracé d’une spirale avec un </a:t>
            </a:r>
            <a:r>
              <a:rPr lang="fr-CA" sz="2800" dirty="0" smtClean="0">
                <a:latin typeface="Comic Sans MS"/>
                <a:ea typeface="Calibri"/>
                <a:cs typeface="Times New Roman"/>
              </a:rPr>
              <a:t>crayon</a:t>
            </a: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endParaRPr lang="fr-CA" sz="2800" dirty="0">
              <a:latin typeface="Comic Sans MS"/>
              <a:ea typeface="Calibri"/>
              <a:cs typeface="Times New Roman"/>
            </a:endParaRPr>
          </a:p>
          <a:p>
            <a:pPr marL="742950" lvl="0" indent="-7429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endParaRPr lang="fr-CA" sz="3600" dirty="0">
              <a:ea typeface="Calibri"/>
              <a:cs typeface="Times New Roman"/>
            </a:endParaRP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fr-CA" sz="2800" dirty="0">
                <a:latin typeface="Comic Sans MS"/>
                <a:ea typeface="Calibri"/>
                <a:cs typeface="Times New Roman"/>
              </a:rPr>
              <a:t>Tracer une spirale au </a:t>
            </a:r>
            <a:r>
              <a:rPr lang="fr-CA" sz="2800" dirty="0" smtClean="0">
                <a:latin typeface="Comic Sans MS"/>
                <a:ea typeface="Calibri"/>
                <a:cs typeface="Times New Roman"/>
              </a:rPr>
              <a:t>tableau</a:t>
            </a:r>
            <a:endParaRPr lang="fr-CA" sz="3600" dirty="0">
              <a:ea typeface="Calibri"/>
              <a:cs typeface="Times New Roman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6133"/>
            <a:ext cx="3865720" cy="289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53365"/>
            <a:ext cx="3894416" cy="3163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5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79547"/>
            <a:ext cx="5400600" cy="405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fr-CA" sz="2800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Faire des spirales avec un crayon sur une feuille et ajouter une araignée</a:t>
            </a:r>
            <a:endParaRPr lang="fr-CA" sz="3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fr-CA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Century Gothic" panose="020B0502020202020204" pitchFamily="34" charset="0"/>
              </a:rPr>
              <a:t>Création finale</a:t>
            </a:r>
            <a:endParaRPr lang="fr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dirty="0">
                <a:latin typeface="Century Gothic"/>
                <a:ea typeface="Calibri"/>
                <a:cs typeface="Times New Roman"/>
              </a:rPr>
              <a:t>Les mains de la </a:t>
            </a:r>
            <a:r>
              <a:rPr lang="fr-CA" dirty="0" smtClean="0">
                <a:latin typeface="Century Gothic"/>
                <a:ea typeface="Calibri"/>
                <a:cs typeface="Times New Roman"/>
              </a:rPr>
              <a:t>sorcière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470912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CA" sz="2000" dirty="0" smtClean="0">
                <a:latin typeface="Comic Sans MS" panose="030F0702030302020204" pitchFamily="66" charset="0"/>
                <a:ea typeface="Calibri"/>
                <a:cs typeface="Arial"/>
              </a:rPr>
              <a:t>Brosser </a:t>
            </a:r>
            <a:r>
              <a:rPr lang="fr-CA" sz="2000" dirty="0">
                <a:latin typeface="Comic Sans MS" panose="030F0702030302020204" pitchFamily="66" charset="0"/>
                <a:ea typeface="Calibri"/>
                <a:cs typeface="Arial"/>
              </a:rPr>
              <a:t>les doigts de l’élève à l’aide du balai de la sorcière en disant la formule magique </a:t>
            </a:r>
            <a:r>
              <a:rPr lang="fr-CA" sz="2000" i="1" dirty="0">
                <a:latin typeface="Comic Sans MS" panose="030F0702030302020204" pitchFamily="66" charset="0"/>
                <a:ea typeface="Calibri"/>
                <a:cs typeface="Arial"/>
              </a:rPr>
              <a:t>: 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fr-CA" sz="2000" i="1" dirty="0" smtClean="0">
                <a:latin typeface="Comic Sans MS" panose="030F0702030302020204" pitchFamily="66" charset="0"/>
                <a:ea typeface="Calibri"/>
                <a:cs typeface="Arial"/>
              </a:rPr>
              <a:t>«</a:t>
            </a:r>
            <a:r>
              <a:rPr lang="fr-CA" sz="2000" i="1" dirty="0">
                <a:latin typeface="Comic Sans MS" panose="030F0702030302020204" pitchFamily="66" charset="0"/>
                <a:ea typeface="Calibri"/>
                <a:cs typeface="Arial"/>
              </a:rPr>
              <a:t> Abracadabra, je réveillerai </a:t>
            </a:r>
            <a:endParaRPr lang="fr-CA" sz="2000" i="1" dirty="0" smtClean="0">
              <a:latin typeface="Comic Sans MS" panose="030F0702030302020204" pitchFamily="66" charset="0"/>
              <a:ea typeface="Calibri"/>
              <a:cs typeface="Arial"/>
            </a:endParaRPr>
          </a:p>
          <a:p>
            <a:pPr marL="0" indent="0" algn="ctr">
              <a:spcAft>
                <a:spcPts val="1000"/>
              </a:spcAft>
              <a:buNone/>
            </a:pPr>
            <a:r>
              <a:rPr lang="fr-CA" sz="2000" i="1" dirty="0" smtClean="0">
                <a:latin typeface="Comic Sans MS" panose="030F0702030302020204" pitchFamily="66" charset="0"/>
                <a:ea typeface="Calibri"/>
                <a:cs typeface="Arial"/>
              </a:rPr>
              <a:t>tes </a:t>
            </a:r>
            <a:r>
              <a:rPr lang="fr-CA" sz="2000" i="1" dirty="0">
                <a:latin typeface="Comic Sans MS" panose="030F0702030302020204" pitchFamily="66" charset="0"/>
                <a:ea typeface="Calibri"/>
                <a:cs typeface="Arial"/>
              </a:rPr>
              <a:t>doigts... ». </a:t>
            </a:r>
            <a:endParaRPr lang="fr-CA" sz="2000" i="1" dirty="0" smtClean="0">
              <a:latin typeface="Comic Sans MS" panose="030F0702030302020204" pitchFamily="66" charset="0"/>
              <a:ea typeface="Calibri"/>
              <a:cs typeface="Arial"/>
            </a:endParaRPr>
          </a:p>
          <a:p>
            <a:pPr marL="0" indent="0" algn="ctr">
              <a:spcAft>
                <a:spcPts val="1000"/>
              </a:spcAft>
              <a:buNone/>
            </a:pPr>
            <a:endParaRPr lang="fr-CA" sz="2000" i="1" dirty="0" smtClean="0">
              <a:latin typeface="Comic Sans MS" panose="030F0702030302020204" pitchFamily="66" charset="0"/>
              <a:ea typeface="Calibri"/>
              <a:cs typeface="Arial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fr-CA" sz="2000" dirty="0" smtClean="0">
                <a:latin typeface="Comic Sans MS" panose="030F0702030302020204" pitchFamily="66" charset="0"/>
                <a:ea typeface="Calibri"/>
                <a:cs typeface="Arial"/>
              </a:rPr>
              <a:t>L’élève pianote </a:t>
            </a:r>
            <a:r>
              <a:rPr lang="fr-CA" sz="2000" dirty="0">
                <a:latin typeface="Comic Sans MS" panose="030F0702030302020204" pitchFamily="66" charset="0"/>
                <a:ea typeface="Calibri"/>
                <a:cs typeface="Arial"/>
              </a:rPr>
              <a:t>sur la table en chantant la comptine de l’araignée </a:t>
            </a:r>
            <a:r>
              <a:rPr lang="fr-CA" sz="2000" dirty="0" err="1">
                <a:latin typeface="Comic Sans MS" panose="030F0702030302020204" pitchFamily="66" charset="0"/>
                <a:ea typeface="Calibri"/>
                <a:cs typeface="Arial"/>
              </a:rPr>
              <a:t>Gypsie</a:t>
            </a:r>
            <a:r>
              <a:rPr lang="fr-CA" sz="2000" dirty="0">
                <a:latin typeface="Comic Sans MS" panose="030F0702030302020204" pitchFamily="66" charset="0"/>
                <a:ea typeface="Calibri"/>
                <a:cs typeface="Arial"/>
              </a:rPr>
              <a:t>. </a:t>
            </a:r>
          </a:p>
        </p:txBody>
      </p:sp>
      <p:pic>
        <p:nvPicPr>
          <p:cNvPr id="6146" name="Picture 2" descr="U:\Mes documents\Collaborations régionales\Comité Graphomotricité (présco-prim)\Photos\Projet graphomotricité photos novembre\Les mains de la sorcière\ipad octobre 2016 9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3" b="21830"/>
          <a:stretch/>
        </p:blipFill>
        <p:spPr bwMode="auto">
          <a:xfrm>
            <a:off x="5868144" y="1834306"/>
            <a:ext cx="2736304" cy="128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U:\Mes documents\Collaborations régionales\Comité Graphomotricité (présco-prim)\Photos\Projet graphomotricité photos novembre\Les mains de la sorcière\ipad octobre 2016 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48" y="3429000"/>
            <a:ext cx="3657600" cy="273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Century Gothic" panose="020B0502020202020204" pitchFamily="34" charset="0"/>
              </a:rPr>
              <a:t>Création finale</a:t>
            </a:r>
            <a:endParaRPr lang="fr-CA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204" y="1628800"/>
            <a:ext cx="4361828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Font typeface="+mj-lt"/>
              <a:buAutoNum type="arabicPeriod" startAt="2"/>
            </a:pPr>
            <a:r>
              <a:rPr lang="fr-CA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Arial"/>
              </a:rPr>
              <a:t>L’élève met ses mains dans la peinture verte, frotte ses </a:t>
            </a:r>
            <a:r>
              <a:rPr lang="fr-CA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Arial"/>
              </a:rPr>
              <a:t>mains ensemble</a:t>
            </a:r>
            <a:r>
              <a:rPr lang="fr-CA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Arial"/>
              </a:rPr>
              <a:t>, puis les </a:t>
            </a:r>
            <a:r>
              <a:rPr lang="fr-CA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Arial"/>
              </a:rPr>
              <a:t>appliquent </a:t>
            </a:r>
            <a:r>
              <a:rPr lang="fr-CA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Arial"/>
              </a:rPr>
              <a:t>sur une </a:t>
            </a:r>
            <a:r>
              <a:rPr lang="fr-CA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Arial"/>
              </a:rPr>
              <a:t>feuille. 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</a:pPr>
            <a:endParaRPr lang="fr-CA" sz="20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Arial"/>
            </a:endParaRP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Font typeface="+mj-lt"/>
              <a:buAutoNum type="arabicPeriod" startAt="2"/>
            </a:pPr>
            <a:r>
              <a:rPr lang="fr-CA" sz="20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Arial"/>
              </a:rPr>
              <a:t>Lorsque la peinture est sèche, l’élève trace des ongles noirs de sorcière avec un crayon "Sharpie".</a:t>
            </a:r>
            <a:endParaRPr lang="fr-CA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5123" name="Picture 3" descr="U:\Mes documents\Collaborations régionales\Comité Graphomotricité (présco-prim)\Photos\Projet graphomotricité photos novembre\Les mains de la sorcière\ipad octobre 2016 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679352" cy="49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9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A" b="1" dirty="0" smtClean="0">
                <a:latin typeface="Century Gothic" panose="020B0502020202020204" pitchFamily="34" charset="0"/>
              </a:rPr>
              <a:t>Vidéo</a:t>
            </a:r>
            <a:r>
              <a:rPr lang="fr-CA" dirty="0" smtClean="0">
                <a:latin typeface="Century Gothic" panose="020B0502020202020204" pitchFamily="34" charset="0"/>
              </a:rPr>
              <a:t> </a:t>
            </a:r>
            <a:br>
              <a:rPr lang="fr-CA" dirty="0" smtClean="0">
                <a:latin typeface="Century Gothic" panose="020B0502020202020204" pitchFamily="34" charset="0"/>
              </a:rPr>
            </a:br>
            <a:r>
              <a:rPr lang="fr-CA" dirty="0" smtClean="0">
                <a:latin typeface="Century Gothic" panose="020B0502020202020204" pitchFamily="34" charset="0"/>
              </a:rPr>
              <a:t>Les mains de la sorcière</a:t>
            </a:r>
            <a:endParaRPr lang="fr-CA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3222" y="2662225"/>
            <a:ext cx="483108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claudine.perreault\Pictures\Images de Kate Hadfield\Halloween\khadfield_ooglyboogly_wit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563096" cy="49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CA" dirty="0" smtClean="0">
                <a:latin typeface="Century Gothic" panose="020B0502020202020204" pitchFamily="34" charset="0"/>
              </a:rPr>
              <a:t>Jeu de cartes</a:t>
            </a:r>
            <a:endParaRPr lang="fr-CA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 descr="U:\Mes documents\Collaborations régionales\Comité Graphomotricité (présco-prim)\Photos\P1020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422478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U:\Mes documents\Collaborations régionales\Comité Graphomotricité (présco-prim)\Photos\P1020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10" y="1604582"/>
            <a:ext cx="4217149" cy="2372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CA" sz="2000" dirty="0">
                <a:latin typeface="Comic Sans MS" panose="030F0702030302020204" pitchFamily="66" charset="0"/>
                <a:ea typeface="Calibri"/>
                <a:cs typeface="Times New Roman"/>
              </a:rPr>
              <a:t>Les enfants sont en </a:t>
            </a:r>
            <a:r>
              <a:rPr lang="fr-CA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groupe de quatre.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fr-CA" sz="20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fr-CA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À </a:t>
            </a:r>
            <a:r>
              <a:rPr lang="fr-CA" sz="2000" dirty="0">
                <a:latin typeface="Comic Sans MS" panose="030F0702030302020204" pitchFamily="66" charset="0"/>
                <a:ea typeface="Calibri"/>
                <a:cs typeface="Times New Roman"/>
              </a:rPr>
              <a:t>tour de rôle, les enfants retournent une carte et </a:t>
            </a:r>
            <a:r>
              <a:rPr lang="fr-CA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déplacent le nombre </a:t>
            </a:r>
            <a:r>
              <a:rPr lang="fr-CA" sz="2000" dirty="0">
                <a:latin typeface="Comic Sans MS" panose="030F0702030302020204" pitchFamily="66" charset="0"/>
                <a:ea typeface="Calibri"/>
                <a:cs typeface="Times New Roman"/>
              </a:rPr>
              <a:t>de glands correspondants </a:t>
            </a:r>
            <a:r>
              <a:rPr lang="fr-CA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au nombre indiqué sur la carte.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fr-CA" sz="2000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3"/>
            </a:pPr>
            <a:r>
              <a:rPr lang="fr-CA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Le </a:t>
            </a:r>
            <a:r>
              <a:rPr lang="fr-CA" sz="2000" dirty="0">
                <a:latin typeface="Comic Sans MS" panose="030F0702030302020204" pitchFamily="66" charset="0"/>
                <a:ea typeface="Calibri"/>
                <a:cs typeface="Times New Roman"/>
              </a:rPr>
              <a:t>gagnant est celui qui a accumulé le plus grand nombre de glands</a:t>
            </a:r>
            <a:r>
              <a:rPr lang="fr-CA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  <a:endParaRPr lang="fr-CA" sz="16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4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197</Words>
  <Application>Microsoft Office PowerPoint</Application>
  <PresentationFormat>Affichage à l'écran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Le plaisir d’écrire, ça se prépare!</vt:lpstr>
      <vt:lpstr>Activité préparatoire pour le bricolage araignée et fil</vt:lpstr>
      <vt:lpstr>Présentation PowerPoint</vt:lpstr>
      <vt:lpstr>Création finale</vt:lpstr>
      <vt:lpstr>Les mains de la sorcière</vt:lpstr>
      <vt:lpstr>Création finale</vt:lpstr>
      <vt:lpstr>Vidéo  Les mains de la sorcière</vt:lpstr>
      <vt:lpstr>Jeu de cartes</vt:lpstr>
    </vt:vector>
  </TitlesOfParts>
  <Company>C.S. des Decouvreurs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Étapes pour le bricolage araignée et fil</dc:title>
  <dc:creator>Claudine Perreault</dc:creator>
  <cp:lastModifiedBy>Claudine Perreault</cp:lastModifiedBy>
  <cp:revision>15</cp:revision>
  <dcterms:created xsi:type="dcterms:W3CDTF">2016-11-22T19:45:50Z</dcterms:created>
  <dcterms:modified xsi:type="dcterms:W3CDTF">2016-12-02T18:37:01Z</dcterms:modified>
</cp:coreProperties>
</file>