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62" r:id="rId5"/>
    <p:sldId id="263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52" autoAdjust="0"/>
  </p:normalViewPr>
  <p:slideViewPr>
    <p:cSldViewPr>
      <p:cViewPr varScale="1">
        <p:scale>
          <a:sx n="92" d="100"/>
          <a:sy n="92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0F1C0-20D3-4F65-B024-6CF01FEC7387}" type="datetimeFigureOut">
              <a:rPr lang="fr-CA" smtClean="0"/>
              <a:t>16-04-21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F115C-5EA3-495B-BBFC-7B88F316654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966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Project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F115C-5EA3-495B-BBFC-7B88F3166546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653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F1C1-9AA5-4591-8F47-7E3335603A83}" type="datetimeFigureOut">
              <a:rPr lang="fr-CA" smtClean="0"/>
              <a:pPr/>
              <a:t>16-04-21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FA99-59D2-4312-BD19-8B624FADD4A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154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F1C1-9AA5-4591-8F47-7E3335603A83}" type="datetimeFigureOut">
              <a:rPr lang="fr-CA" smtClean="0"/>
              <a:pPr/>
              <a:t>16-04-21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FA99-59D2-4312-BD19-8B624FADD4A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476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F1C1-9AA5-4591-8F47-7E3335603A83}" type="datetimeFigureOut">
              <a:rPr lang="fr-CA" smtClean="0"/>
              <a:pPr/>
              <a:t>16-04-21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FA99-59D2-4312-BD19-8B624FADD4A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077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F1C1-9AA5-4591-8F47-7E3335603A83}" type="datetimeFigureOut">
              <a:rPr lang="fr-CA" smtClean="0"/>
              <a:pPr/>
              <a:t>16-04-21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FA99-59D2-4312-BD19-8B624FADD4A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170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F1C1-9AA5-4591-8F47-7E3335603A83}" type="datetimeFigureOut">
              <a:rPr lang="fr-CA" smtClean="0"/>
              <a:pPr/>
              <a:t>16-04-21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FA99-59D2-4312-BD19-8B624FADD4A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252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F1C1-9AA5-4591-8F47-7E3335603A83}" type="datetimeFigureOut">
              <a:rPr lang="fr-CA" smtClean="0"/>
              <a:pPr/>
              <a:t>16-04-21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FA99-59D2-4312-BD19-8B624FADD4A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972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F1C1-9AA5-4591-8F47-7E3335603A83}" type="datetimeFigureOut">
              <a:rPr lang="fr-CA" smtClean="0"/>
              <a:pPr/>
              <a:t>16-04-21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FA99-59D2-4312-BD19-8B624FADD4A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888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F1C1-9AA5-4591-8F47-7E3335603A83}" type="datetimeFigureOut">
              <a:rPr lang="fr-CA" smtClean="0"/>
              <a:pPr/>
              <a:t>16-04-21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FA99-59D2-4312-BD19-8B624FADD4A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64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F1C1-9AA5-4591-8F47-7E3335603A83}" type="datetimeFigureOut">
              <a:rPr lang="fr-CA" smtClean="0"/>
              <a:pPr/>
              <a:t>16-04-21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FA99-59D2-4312-BD19-8B624FADD4A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00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F1C1-9AA5-4591-8F47-7E3335603A83}" type="datetimeFigureOut">
              <a:rPr lang="fr-CA" smtClean="0"/>
              <a:pPr/>
              <a:t>16-04-21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FA99-59D2-4312-BD19-8B624FADD4A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803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F1C1-9AA5-4591-8F47-7E3335603A83}" type="datetimeFigureOut">
              <a:rPr lang="fr-CA" smtClean="0"/>
              <a:pPr/>
              <a:t>16-04-21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FA99-59D2-4312-BD19-8B624FADD4A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847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8F1C1-9AA5-4591-8F47-7E3335603A83}" type="datetimeFigureOut">
              <a:rPr lang="fr-CA" smtClean="0"/>
              <a:pPr/>
              <a:t>16-04-21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FA99-59D2-4312-BD19-8B624FADD4A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693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interactive/2008/08/04/sports/olympics/20080804_MEDALCOUNT_MAP.html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2010games.nytimes.com/medals/map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cWF96wSjGM" TargetMode="External"/><Relationship Id="rId4" Type="http://schemas.openxmlformats.org/officeDocument/2006/relationships/hyperlink" Target="http://www.youtube.com/watch?v=0LZz5YQr-pg" TargetMode="External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1AS-dCdYZb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ebquestrio2016.weebly.com/" TargetMode="External"/><Relationship Id="rId4" Type="http://schemas.openxmlformats.org/officeDocument/2006/relationships/hyperlink" Target="http://webquestrio2016.weebly.com/history.html" TargetMode="External"/><Relationship Id="rId5" Type="http://schemas.openxmlformats.org/officeDocument/2006/relationships/hyperlink" Target="http://webquestrio2016.weebly.com/rio.html" TargetMode="External"/><Relationship Id="rId6" Type="http://schemas.openxmlformats.org/officeDocument/2006/relationships/hyperlink" Target="http://webquestrio2016.weebly.com/the-torch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5" y="980728"/>
            <a:ext cx="8381813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4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olympi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3" y="188639"/>
            <a:ext cx="9035807" cy="65859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332656"/>
            <a:ext cx="771579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Initial discussion questions: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1 )  What are the Olympic Games?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2 )  Do you envy Olympic athletes?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3) What are the values of </a:t>
            </a:r>
            <a:r>
              <a:rPr lang="en-US" sz="2800" dirty="0" err="1" smtClean="0">
                <a:solidFill>
                  <a:schemeClr val="accent1"/>
                </a:solidFill>
              </a:rPr>
              <a:t>Olympism</a:t>
            </a:r>
            <a:r>
              <a:rPr lang="en-US" sz="2800" dirty="0" smtClean="0">
                <a:solidFill>
                  <a:schemeClr val="accent1"/>
                </a:solidFill>
              </a:rPr>
              <a:t>?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		</a:t>
            </a:r>
            <a:r>
              <a:rPr lang="en-US" sz="2800" dirty="0" err="1" smtClean="0">
                <a:solidFill>
                  <a:schemeClr val="accent1"/>
                </a:solidFill>
              </a:rPr>
              <a:t>Olympism</a:t>
            </a:r>
            <a:r>
              <a:rPr lang="en-US" sz="2800" dirty="0" smtClean="0">
                <a:solidFill>
                  <a:schemeClr val="accent1"/>
                </a:solidFill>
              </a:rPr>
              <a:t> : What does it mean?</a:t>
            </a:r>
          </a:p>
        </p:txBody>
      </p:sp>
    </p:spTree>
    <p:extLst>
      <p:ext uri="{BB962C8B-B14F-4D97-AF65-F5344CB8AC3E}">
        <p14:creationId xmlns:p14="http://schemas.microsoft.com/office/powerpoint/2010/main" val="331656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5" y="692696"/>
            <a:ext cx="789702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5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293097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 err="1" smtClean="0"/>
              <a:t>Brainstorm</a:t>
            </a:r>
            <a:r>
              <a:rPr lang="fr-CA" sz="4400" b="1" dirty="0" smtClean="0"/>
              <a:t>:</a:t>
            </a:r>
          </a:p>
          <a:p>
            <a:r>
              <a:rPr lang="en-US" sz="2800" b="1" dirty="0" smtClean="0"/>
              <a:t>What do you know about the Olympic Games?</a:t>
            </a:r>
          </a:p>
          <a:p>
            <a:endParaRPr lang="en-US" sz="2800" b="1" dirty="0" smtClean="0"/>
          </a:p>
          <a:p>
            <a:r>
              <a:rPr lang="en-US" sz="2400" dirty="0" smtClean="0"/>
              <a:t>Every students should try to say a different word relating to the subject. </a:t>
            </a:r>
          </a:p>
          <a:p>
            <a:endParaRPr lang="fr-CA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518" y="476673"/>
            <a:ext cx="4800532" cy="36004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16016" y="548680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2016 Summer Olympics will take place from</a:t>
            </a:r>
          </a:p>
          <a:p>
            <a:pPr algn="ctr"/>
            <a:r>
              <a:rPr lang="en-US" sz="2400" b="1" dirty="0" smtClean="0"/>
              <a:t>August 5 to August 21, 2016 in Rio de Janeiro.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15604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412777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Map of medals : Winter Olympics versus Summer Olympics </a:t>
            </a:r>
            <a:r>
              <a:rPr lang="en-US" sz="2000" dirty="0" smtClean="0">
                <a:hlinkClick r:id="rId2"/>
              </a:rPr>
              <a:t>http://2010games.nytimes.com/medals/map.html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 map of the summer Olympics in </a:t>
            </a:r>
            <a:r>
              <a:rPr lang="en-US" sz="2000" dirty="0" err="1" smtClean="0"/>
              <a:t>Bejiing</a:t>
            </a:r>
            <a:r>
              <a:rPr lang="en-US" sz="2000" dirty="0" smtClean="0"/>
              <a:t> (2008)</a:t>
            </a:r>
          </a:p>
          <a:p>
            <a:r>
              <a:rPr lang="en-US" sz="2000" dirty="0" smtClean="0">
                <a:hlinkClick r:id="rId3"/>
              </a:rPr>
              <a:t>http://www.nytimes.com/interactive/2008/08/04/sports/olympics/20080804_MEDALCOUNT_MAP.html</a:t>
            </a:r>
            <a:endParaRPr lang="en-US" sz="2000" dirty="0" smtClean="0"/>
          </a:p>
        </p:txBody>
      </p:sp>
      <p:pic>
        <p:nvPicPr>
          <p:cNvPr id="3" name="Image 2" descr="090927371-1040x5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34985">
            <a:off x="899592" y="3861048"/>
            <a:ext cx="3135621" cy="1724592"/>
          </a:xfrm>
          <a:prstGeom prst="rect">
            <a:avLst/>
          </a:prstGeom>
        </p:spPr>
      </p:pic>
      <p:pic>
        <p:nvPicPr>
          <p:cNvPr id="4" name="Image 3" descr="abelwa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6378" y="3573016"/>
            <a:ext cx="4419389" cy="248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7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410" y="620688"/>
            <a:ext cx="833306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O</a:t>
            </a:r>
            <a:r>
              <a:rPr lang="en-US" sz="3600" dirty="0" smtClean="0"/>
              <a:t>pening ceremonies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London 2012 opening ceremonies: (6:00)</a:t>
            </a:r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://www.youtube.com/watch?v=1AS-dCdYZbo</a:t>
            </a:r>
            <a:endParaRPr lang="en-US" sz="2400" dirty="0" smtClean="0"/>
          </a:p>
          <a:p>
            <a:r>
              <a:rPr lang="en-US" sz="2400" dirty="0" smtClean="0"/>
              <a:t>Los Angeles opening ceremonies Highlights: (1:37)</a:t>
            </a:r>
          </a:p>
          <a:p>
            <a:r>
              <a:rPr lang="en-US" sz="2400" dirty="0">
                <a:hlinkClick r:id="rId3"/>
              </a:rPr>
              <a:t>http://www.youtube.com/watch?v=QcWF96wSjGM</a:t>
            </a:r>
            <a:endParaRPr lang="en-US" sz="2400" dirty="0" smtClean="0"/>
          </a:p>
          <a:p>
            <a:r>
              <a:rPr lang="en-US" sz="2400" dirty="0" smtClean="0"/>
              <a:t>Vancouver opening ceremonies (end of film Torch)(3:39-4:41)</a:t>
            </a:r>
          </a:p>
          <a:p>
            <a:r>
              <a:rPr lang="en-US" sz="2400" dirty="0">
                <a:hlinkClick r:id="rId4"/>
              </a:rPr>
              <a:t>http://www.youtube.com/watch?v=0LZz5YQr-pg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717032"/>
            <a:ext cx="6192687" cy="29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AT-JOB-DUO-MEDALS-1214_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4437112"/>
            <a:ext cx="1728192" cy="21278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576" y="548680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T</a:t>
            </a:r>
            <a:r>
              <a:rPr lang="en-US" sz="2400" dirty="0" smtClean="0"/>
              <a:t>he Rio 2016 </a:t>
            </a:r>
            <a:r>
              <a:rPr lang="en-US" sz="2400" dirty="0" err="1" smtClean="0"/>
              <a:t>WebQuest</a:t>
            </a:r>
            <a:endParaRPr lang="en-US" sz="2400" dirty="0" smtClean="0"/>
          </a:p>
          <a:p>
            <a:pPr algn="ctr"/>
            <a:r>
              <a:rPr lang="en-US" sz="2400" dirty="0" smtClean="0">
                <a:hlinkClick r:id="rId3"/>
              </a:rPr>
              <a:t>http://webquestrio2016.weebly.com/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Your task is to collect information about various subjects pertaining to this important event.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Click on the pages </a:t>
            </a:r>
            <a:r>
              <a:rPr lang="en-US" sz="2400" u="sng" dirty="0" smtClean="0">
                <a:hlinkClick r:id="rId4"/>
              </a:rPr>
              <a:t>History</a:t>
            </a:r>
            <a:r>
              <a:rPr lang="en-US" sz="2400" dirty="0" smtClean="0"/>
              <a:t> - </a:t>
            </a:r>
            <a:r>
              <a:rPr lang="en-US" sz="2400" u="sng" dirty="0" smtClean="0">
                <a:hlinkClick r:id="rId5"/>
              </a:rPr>
              <a:t>Rio</a:t>
            </a:r>
            <a:r>
              <a:rPr lang="en-US" sz="2400" dirty="0" smtClean="0"/>
              <a:t> - </a:t>
            </a:r>
            <a:r>
              <a:rPr lang="en-US" sz="2400" u="sng" dirty="0" smtClean="0">
                <a:hlinkClick r:id="rId6"/>
              </a:rPr>
              <a:t>The Torch</a:t>
            </a:r>
            <a:r>
              <a:rPr lang="en-US" sz="2400" dirty="0" smtClean="0"/>
              <a:t> -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The Mascots</a:t>
            </a:r>
            <a:r>
              <a:rPr lang="en-US" sz="2400" dirty="0" smtClean="0"/>
              <a:t>   to find your questions and answers.</a:t>
            </a:r>
          </a:p>
          <a:p>
            <a:pPr marL="457200" indent="-457200"/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 You need a worksheet or a notebook to write down your answers.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457200" indent="-457200"/>
            <a:r>
              <a:rPr lang="en-US" sz="2400" i="1" dirty="0" smtClean="0">
                <a:solidFill>
                  <a:srgbClr val="C00000"/>
                </a:solidFill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8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412776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/>
              <a:t> </a:t>
            </a:r>
          </a:p>
        </p:txBody>
      </p:sp>
      <p:pic>
        <p:nvPicPr>
          <p:cNvPr id="4" name="Image 3" descr="061714-OLY-The-Olympic-flag-flutters-near-the-Cauldron-at-the-Olympic-Park-PI.vresize.1200.675.high.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8609">
            <a:off x="6475840" y="5151363"/>
            <a:ext cx="2333940" cy="13128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268760"/>
            <a:ext cx="82809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Post-Activity: </a:t>
            </a:r>
          </a:p>
          <a:p>
            <a:r>
              <a:rPr lang="en-US" sz="2400"/>
              <a:t>Students </a:t>
            </a:r>
            <a:r>
              <a:rPr lang="en-US" sz="2400" smtClean="0"/>
              <a:t>can prepare </a:t>
            </a:r>
            <a:r>
              <a:rPr lang="en-US" sz="2400" dirty="0"/>
              <a:t>an exhibition or a Gallery-Tour presentation, a </a:t>
            </a:r>
            <a:r>
              <a:rPr lang="en-US" sz="2400" dirty="0" err="1"/>
              <a:t>Powtoon</a:t>
            </a:r>
            <a:r>
              <a:rPr lang="en-US" sz="2400" dirty="0"/>
              <a:t>, a slideshow about countries , flags and athletes, a game, a quiz, etc. Students can also take their own selfie with a mascot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400" dirty="0"/>
              <a:t>S</a:t>
            </a:r>
            <a:r>
              <a:rPr lang="en-US" sz="2400" dirty="0" smtClean="0"/>
              <a:t>uggested </a:t>
            </a:r>
            <a:r>
              <a:rPr lang="en-US" sz="2400" dirty="0"/>
              <a:t>topics: </a:t>
            </a:r>
          </a:p>
          <a:p>
            <a:r>
              <a:rPr lang="en-US" sz="2000" i="1" dirty="0"/>
              <a:t>Paralympics, the city of Rio and its attractions, the design of the torch , security, budget, cheating, doping, environmental issues, amateur versus professional athletes, politics </a:t>
            </a:r>
            <a:r>
              <a:rPr lang="en-US" sz="2000" i="1" dirty="0" smtClean="0"/>
              <a:t>, </a:t>
            </a:r>
            <a:r>
              <a:rPr lang="en-US" sz="2000" i="1" dirty="0"/>
              <a:t>logos and symbols, clothing, etc.. </a:t>
            </a:r>
            <a:endParaRPr lang="fr-CA" sz="20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329</Words>
  <Application>Microsoft Macintosh PowerPoint</Application>
  <PresentationFormat>Présentation à l'écran (4:3)</PresentationFormat>
  <Paragraphs>50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</dc:creator>
  <cp:lastModifiedBy>José Pinard</cp:lastModifiedBy>
  <cp:revision>45</cp:revision>
  <dcterms:created xsi:type="dcterms:W3CDTF">2013-11-06T01:54:28Z</dcterms:created>
  <dcterms:modified xsi:type="dcterms:W3CDTF">2016-04-21T12:00:18Z</dcterms:modified>
</cp:coreProperties>
</file>