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6" r:id="rId2"/>
    <p:sldId id="257" r:id="rId3"/>
    <p:sldId id="271" r:id="rId4"/>
    <p:sldId id="286" r:id="rId5"/>
    <p:sldId id="272" r:id="rId6"/>
    <p:sldId id="287" r:id="rId7"/>
    <p:sldId id="273" r:id="rId8"/>
    <p:sldId id="288" r:id="rId9"/>
    <p:sldId id="259" r:id="rId10"/>
    <p:sldId id="289" r:id="rId11"/>
    <p:sldId id="260" r:id="rId12"/>
    <p:sldId id="290" r:id="rId13"/>
    <p:sldId id="263" r:id="rId14"/>
    <p:sldId id="291" r:id="rId15"/>
    <p:sldId id="274" r:id="rId16"/>
    <p:sldId id="292" r:id="rId17"/>
    <p:sldId id="298" r:id="rId18"/>
    <p:sldId id="302" r:id="rId19"/>
    <p:sldId id="299" r:id="rId20"/>
    <p:sldId id="303" r:id="rId21"/>
    <p:sldId id="300" r:id="rId22"/>
    <p:sldId id="304" r:id="rId23"/>
    <p:sldId id="301" r:id="rId24"/>
    <p:sldId id="305" r:id="rId25"/>
    <p:sldId id="275" r:id="rId26"/>
    <p:sldId id="293" r:id="rId27"/>
    <p:sldId id="276" r:id="rId28"/>
    <p:sldId id="294" r:id="rId29"/>
    <p:sldId id="277" r:id="rId30"/>
    <p:sldId id="312" r:id="rId31"/>
    <p:sldId id="306" r:id="rId32"/>
    <p:sldId id="313" r:id="rId33"/>
    <p:sldId id="308" r:id="rId34"/>
    <p:sldId id="314" r:id="rId35"/>
    <p:sldId id="309" r:id="rId36"/>
    <p:sldId id="315" r:id="rId37"/>
    <p:sldId id="310" r:id="rId38"/>
    <p:sldId id="316" r:id="rId39"/>
    <p:sldId id="311" r:id="rId40"/>
    <p:sldId id="317" r:id="rId41"/>
    <p:sldId id="318" r:id="rId42"/>
    <p:sldId id="319" r:id="rId43"/>
    <p:sldId id="323" r:id="rId44"/>
    <p:sldId id="324" r:id="rId45"/>
    <p:sldId id="307" r:id="rId46"/>
    <p:sldId id="295" r:id="rId47"/>
    <p:sldId id="278" r:id="rId48"/>
    <p:sldId id="296" r:id="rId49"/>
    <p:sldId id="320" r:id="rId50"/>
    <p:sldId id="297" r:id="rId51"/>
    <p:sldId id="321" r:id="rId52"/>
    <p:sldId id="325" r:id="rId53"/>
    <p:sldId id="322" r:id="rId54"/>
    <p:sldId id="327" r:id="rId55"/>
    <p:sldId id="326" r:id="rId56"/>
    <p:sldId id="329" r:id="rId57"/>
    <p:sldId id="328" r:id="rId58"/>
    <p:sldId id="330" r:id="rId59"/>
    <p:sldId id="262" r:id="rId6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98" autoAdjust="0"/>
    <p:restoredTop sz="88201" autoAdjust="0"/>
  </p:normalViewPr>
  <p:slideViewPr>
    <p:cSldViewPr>
      <p:cViewPr>
        <p:scale>
          <a:sx n="58" d="100"/>
          <a:sy n="58" d="100"/>
        </p:scale>
        <p:origin x="-1584" y="-43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D17A7-B06F-40AC-B8A6-4E66BFF2FBC9}" type="datetimeFigureOut">
              <a:rPr lang="fr-CA" smtClean="0"/>
              <a:t>2014-04-14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215DC-0E8D-440C-AD64-E06FEBD1D40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4750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Des petites notes placées</a:t>
            </a:r>
            <a:r>
              <a:rPr lang="fr-CA" baseline="0" dirty="0" smtClean="0"/>
              <a:t> dans les commentaires des diapositives sont suggérées pour accompagner l’enseignant(e).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55964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18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20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22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24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26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28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diapositives sont classées en 3 séries selon</a:t>
            </a:r>
            <a:r>
              <a:rPr lang="fr-FR" baseline="0" dirty="0" smtClean="0"/>
              <a:t> leur difficulté.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28262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30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32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34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36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38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40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42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44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46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48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chaque</a:t>
            </a:r>
            <a:r>
              <a:rPr lang="fr-CA" baseline="0" dirty="0" smtClean="0"/>
              <a:t> diapositive soit suivie d’une diapositive blanche. Vous pourrez donc changer la diapositive à la vitesse souhaitée. On laissera plus de temps aux élèves au début pour ensuite raccourcir la période de reconnaissance globale.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50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52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54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56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58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«Thomas</a:t>
            </a:r>
            <a:r>
              <a:rPr lang="fr-CA" baseline="0" dirty="0" smtClean="0"/>
              <a:t> (par exemple), tu a été le premier à lever ta main, comment l’as-tu trouvé si rapidement ? Explique-nous ta stratégie».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3167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Combien d’entre vous ont compté le nombre de points ?</a:t>
            </a:r>
          </a:p>
          <a:p>
            <a:r>
              <a:rPr lang="fr-CA" dirty="0" smtClean="0"/>
              <a:t>Y </a:t>
            </a:r>
            <a:r>
              <a:rPr lang="fr-CA" dirty="0" err="1" smtClean="0"/>
              <a:t>a-t-il</a:t>
            </a:r>
            <a:r>
              <a:rPr lang="fr-CA" dirty="0" smtClean="0"/>
              <a:t> d’autres moyens pour le trouver ?</a:t>
            </a:r>
          </a:p>
          <a:p>
            <a:r>
              <a:rPr lang="fr-CA" dirty="0" smtClean="0"/>
              <a:t>Quelle est la stratégie la plus rapide ?  Échangeons sur nos stratégies.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1186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diaporama est conçu pour que l’image reste affichée quelques secondes</a:t>
            </a:r>
            <a:r>
              <a:rPr lang="fr-CA" baseline="0" dirty="0" smtClean="0"/>
              <a:t> et disparaisse ensuite. Les élèves doivent donc dire combien de picots il y a  le plus rapidement possible en rafale ou à main levée.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5692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«Ah oui,</a:t>
            </a:r>
            <a:r>
              <a:rPr lang="fr-CA" baseline="0" dirty="0" smtClean="0"/>
              <a:t> on voit qu’il y a la moitié des cases de remplies et on sait que la moitié de 10 c’est 5, c’est une très belle stratégie !»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15DC-0E8D-440C-AD64-E06FEBD1D40D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2699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5461-AAFF-4E14-A0D9-62AE06093E97}" type="datetimeFigureOut">
              <a:rPr lang="fr-CA" smtClean="0"/>
              <a:t>2014-04-14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0508-078E-4F04-8ADB-B57BC306C4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32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5461-AAFF-4E14-A0D9-62AE06093E97}" type="datetimeFigureOut">
              <a:rPr lang="fr-CA" smtClean="0"/>
              <a:t>2014-04-14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0508-078E-4F04-8ADB-B57BC306C4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447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5461-AAFF-4E14-A0D9-62AE06093E97}" type="datetimeFigureOut">
              <a:rPr lang="fr-CA" smtClean="0"/>
              <a:t>2014-04-14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0508-078E-4F04-8ADB-B57BC306C4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191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5461-AAFF-4E14-A0D9-62AE06093E97}" type="datetimeFigureOut">
              <a:rPr lang="fr-CA" smtClean="0"/>
              <a:t>2014-04-14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0508-078E-4F04-8ADB-B57BC306C4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227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5461-AAFF-4E14-A0D9-62AE06093E97}" type="datetimeFigureOut">
              <a:rPr lang="fr-CA" smtClean="0"/>
              <a:t>2014-04-14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0508-078E-4F04-8ADB-B57BC306C4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8770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5461-AAFF-4E14-A0D9-62AE06093E97}" type="datetimeFigureOut">
              <a:rPr lang="fr-CA" smtClean="0"/>
              <a:t>2014-04-14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0508-078E-4F04-8ADB-B57BC306C4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383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5461-AAFF-4E14-A0D9-62AE06093E97}" type="datetimeFigureOut">
              <a:rPr lang="fr-CA" smtClean="0"/>
              <a:t>2014-04-14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0508-078E-4F04-8ADB-B57BC306C4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930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5461-AAFF-4E14-A0D9-62AE06093E97}" type="datetimeFigureOut">
              <a:rPr lang="fr-CA" smtClean="0"/>
              <a:t>2014-04-14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0508-078E-4F04-8ADB-B57BC306C4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5986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5461-AAFF-4E14-A0D9-62AE06093E97}" type="datetimeFigureOut">
              <a:rPr lang="fr-CA" smtClean="0"/>
              <a:t>2014-04-14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0508-078E-4F04-8ADB-B57BC306C4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629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5461-AAFF-4E14-A0D9-62AE06093E97}" type="datetimeFigureOut">
              <a:rPr lang="fr-CA" smtClean="0"/>
              <a:t>2014-04-14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0508-078E-4F04-8ADB-B57BC306C4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5051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5461-AAFF-4E14-A0D9-62AE06093E97}" type="datetimeFigureOut">
              <a:rPr lang="fr-CA" smtClean="0"/>
              <a:t>2014-04-14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0508-078E-4F04-8ADB-B57BC306C4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086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35461-AAFF-4E14-A0D9-62AE06093E97}" type="datetimeFigureOut">
              <a:rPr lang="fr-CA" smtClean="0"/>
              <a:t>2014-04-14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A0508-078E-4F04-8ADB-B57BC306C4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896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9.JPG"/><Relationship Id="rId5" Type="http://schemas.openxmlformats.org/officeDocument/2006/relationships/image" Target="../media/image4.JPG"/><Relationship Id="rId10" Type="http://schemas.openxmlformats.org/officeDocument/2006/relationships/image" Target="../media/image11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/>
          <a:lstStyle/>
          <a:p>
            <a:r>
              <a:rPr lang="fr-CA" dirty="0" smtClean="0">
                <a:latin typeface="Algerian" panose="04020705040A02060702" pitchFamily="82" charset="0"/>
              </a:rPr>
              <a:t>Les boîtes de 10</a:t>
            </a:r>
            <a:endParaRPr lang="fr-CA" dirty="0">
              <a:latin typeface="Algerian" panose="04020705040A02060702" pitchFamily="8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/>
          <a:lstStyle/>
          <a:p>
            <a:r>
              <a:rPr lang="fr-CA" u="sng" dirty="0" smtClean="0"/>
              <a:t>À utiliser pour travailler 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dirty="0" smtClean="0"/>
              <a:t>La reconnaissance globale éclair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dirty="0" smtClean="0"/>
              <a:t>Le combien jusqu’à </a:t>
            </a:r>
            <a:r>
              <a:rPr lang="fr-CA" dirty="0" smtClean="0"/>
              <a:t>10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323528" y="188640"/>
            <a:ext cx="8568952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475928" y="341040"/>
            <a:ext cx="8272536" cy="6184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grpSp>
        <p:nvGrpSpPr>
          <p:cNvPr id="6" name="Groupe 5"/>
          <p:cNvGrpSpPr/>
          <p:nvPr/>
        </p:nvGrpSpPr>
        <p:grpSpPr>
          <a:xfrm>
            <a:off x="5652120" y="5013176"/>
            <a:ext cx="2967206" cy="1362169"/>
            <a:chOff x="560609" y="540431"/>
            <a:chExt cx="3953547" cy="1880606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609" y="540431"/>
              <a:ext cx="3953547" cy="1880606"/>
            </a:xfrm>
            <a:prstGeom prst="rect">
              <a:avLst/>
            </a:prstGeom>
          </p:spPr>
        </p:pic>
        <p:sp>
          <p:nvSpPr>
            <p:cNvPr id="8" name="Ellipse 7"/>
            <p:cNvSpPr/>
            <p:nvPr/>
          </p:nvSpPr>
          <p:spPr>
            <a:xfrm>
              <a:off x="777580" y="764704"/>
              <a:ext cx="503109" cy="50405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9" name="Ellipse 8"/>
            <p:cNvSpPr/>
            <p:nvPr/>
          </p:nvSpPr>
          <p:spPr>
            <a:xfrm>
              <a:off x="786537" y="1650572"/>
              <a:ext cx="503109" cy="50405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0" name="Ellipse 9"/>
            <p:cNvSpPr/>
            <p:nvPr/>
          </p:nvSpPr>
          <p:spPr>
            <a:xfrm>
              <a:off x="1546950" y="764704"/>
              <a:ext cx="503109" cy="50405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537011" y="1650572"/>
              <a:ext cx="503109" cy="50405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2" name="Ellipse 11"/>
            <p:cNvSpPr/>
            <p:nvPr/>
          </p:nvSpPr>
          <p:spPr>
            <a:xfrm>
              <a:off x="2287756" y="774845"/>
              <a:ext cx="503109" cy="50405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3" name="Ellipse 12"/>
            <p:cNvSpPr/>
            <p:nvPr/>
          </p:nvSpPr>
          <p:spPr>
            <a:xfrm>
              <a:off x="2285827" y="1649827"/>
              <a:ext cx="503109" cy="50405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4" name="Ellipse 13"/>
            <p:cNvSpPr/>
            <p:nvPr/>
          </p:nvSpPr>
          <p:spPr>
            <a:xfrm>
              <a:off x="3057126" y="774845"/>
              <a:ext cx="503109" cy="50405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5" name="Ellipse 14"/>
            <p:cNvSpPr/>
            <p:nvPr/>
          </p:nvSpPr>
          <p:spPr>
            <a:xfrm>
              <a:off x="3058073" y="1646378"/>
              <a:ext cx="503109" cy="50405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6" name="Ellipse 15"/>
            <p:cNvSpPr/>
            <p:nvPr/>
          </p:nvSpPr>
          <p:spPr>
            <a:xfrm>
              <a:off x="3822741" y="774845"/>
              <a:ext cx="503109" cy="50405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7" name="Ellipse 16"/>
            <p:cNvSpPr/>
            <p:nvPr/>
          </p:nvSpPr>
          <p:spPr>
            <a:xfrm>
              <a:off x="3822742" y="1649827"/>
              <a:ext cx="503109" cy="50405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836077" y="576091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dirty="0" smtClean="0"/>
              <a:t>Des petites notes dans les commentaires vous suggéreront des façons de faire l’activité …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0701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188640"/>
            <a:ext cx="8568952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62" y="2609850"/>
            <a:ext cx="349567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12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66056" y="188640"/>
            <a:ext cx="8568952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600325"/>
            <a:ext cx="350520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15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66056" y="188640"/>
            <a:ext cx="8568952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595562"/>
            <a:ext cx="35052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77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66056" y="188640"/>
            <a:ext cx="8568952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636912"/>
            <a:ext cx="3427310" cy="163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16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42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66056" y="188640"/>
            <a:ext cx="8568952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636912"/>
            <a:ext cx="3243166" cy="141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16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94" y="2129394"/>
            <a:ext cx="1762125" cy="8382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215" y="3974528"/>
            <a:ext cx="1752600" cy="78105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392" y="5435961"/>
            <a:ext cx="1762125" cy="762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013" y="5149992"/>
            <a:ext cx="1743075" cy="762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157192"/>
            <a:ext cx="1752600" cy="7620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942117"/>
            <a:ext cx="1762125" cy="78105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221" y="2899272"/>
            <a:ext cx="1762125" cy="78105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975" y="4410203"/>
            <a:ext cx="1762125" cy="7620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117114"/>
            <a:ext cx="1771650" cy="77152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392" y="2162732"/>
            <a:ext cx="1762125" cy="77152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85106" y="404664"/>
            <a:ext cx="88292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3600" dirty="0" smtClean="0"/>
              <a:t>Je te montrerai une boîte rapidement.</a:t>
            </a:r>
          </a:p>
          <a:p>
            <a:r>
              <a:rPr lang="fr-CA" sz="3600" dirty="0" smtClean="0"/>
              <a:t>Tu devras me dire combien de picots il y a …</a:t>
            </a:r>
            <a:endParaRPr lang="fr-CA" sz="3600" dirty="0"/>
          </a:p>
        </p:txBody>
      </p:sp>
      <p:sp>
        <p:nvSpPr>
          <p:cNvPr id="14" name="Rectangle 13"/>
          <p:cNvSpPr/>
          <p:nvPr/>
        </p:nvSpPr>
        <p:spPr>
          <a:xfrm>
            <a:off x="323528" y="188640"/>
            <a:ext cx="8568952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958874"/>
            <a:ext cx="1728797" cy="817421"/>
          </a:xfrm>
          <a:prstGeom prst="rect">
            <a:avLst/>
          </a:prstGeom>
        </p:spPr>
      </p:pic>
      <p:sp>
        <p:nvSpPr>
          <p:cNvPr id="28" name="ZoneTexte 27"/>
          <p:cNvSpPr txBox="1"/>
          <p:nvPr/>
        </p:nvSpPr>
        <p:spPr>
          <a:xfrm>
            <a:off x="467544" y="6093296"/>
            <a:ext cx="188441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dirty="0" smtClean="0"/>
              <a:t>Série 1 : 0 à 10</a:t>
            </a:r>
            <a:endParaRPr lang="fr-CA" dirty="0"/>
          </a:p>
        </p:txBody>
      </p:sp>
      <p:sp>
        <p:nvSpPr>
          <p:cNvPr id="29" name="ZoneTexte 28"/>
          <p:cNvSpPr txBox="1"/>
          <p:nvPr/>
        </p:nvSpPr>
        <p:spPr>
          <a:xfrm>
            <a:off x="2504356" y="6093296"/>
            <a:ext cx="188441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dirty="0" smtClean="0"/>
              <a:t>Série 2 : 0 à 50</a:t>
            </a:r>
            <a:endParaRPr lang="fr-CA" dirty="0"/>
          </a:p>
        </p:txBody>
      </p:sp>
      <p:sp>
        <p:nvSpPr>
          <p:cNvPr id="30" name="ZoneTexte 29"/>
          <p:cNvSpPr txBox="1"/>
          <p:nvPr/>
        </p:nvSpPr>
        <p:spPr>
          <a:xfrm>
            <a:off x="4541168" y="6093296"/>
            <a:ext cx="188441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dirty="0" smtClean="0"/>
              <a:t>Série 3 : 0 à 100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0347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42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66056" y="188640"/>
            <a:ext cx="8568952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708920"/>
            <a:ext cx="3554736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85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42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66056" y="188640"/>
            <a:ext cx="8568952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564904"/>
            <a:ext cx="3767265" cy="164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2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42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23528" y="188640"/>
            <a:ext cx="8568952" cy="64087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0648"/>
            <a:ext cx="2448272" cy="1157608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15760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448272" cy="116458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05064"/>
            <a:ext cx="2448272" cy="116458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373216"/>
            <a:ext cx="2448272" cy="116458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8"/>
            <a:ext cx="2448272" cy="116458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84785"/>
            <a:ext cx="2448272" cy="116458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780928"/>
            <a:ext cx="2448272" cy="116458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77072"/>
            <a:ext cx="2448272" cy="116458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373216"/>
            <a:ext cx="2448272" cy="116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32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23528" y="188640"/>
            <a:ext cx="8568952" cy="64087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0648"/>
            <a:ext cx="2448272" cy="115760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15760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373216"/>
            <a:ext cx="2448272" cy="116458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8"/>
            <a:ext cx="2448272" cy="116458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84785"/>
            <a:ext cx="2448272" cy="116458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780928"/>
            <a:ext cx="2448272" cy="1164583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77072"/>
            <a:ext cx="2448272" cy="1164583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373216"/>
            <a:ext cx="2448272" cy="1164583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448272" cy="1157608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7072"/>
            <a:ext cx="2448272" cy="115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0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23528" y="188640"/>
            <a:ext cx="8568952" cy="64087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0648"/>
            <a:ext cx="2448272" cy="115760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15760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780928"/>
            <a:ext cx="2448272" cy="116458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77072"/>
            <a:ext cx="2448272" cy="1164583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373216"/>
            <a:ext cx="2448272" cy="116458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84784"/>
            <a:ext cx="2448272" cy="116458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8"/>
            <a:ext cx="2448272" cy="116458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373216"/>
            <a:ext cx="2448272" cy="1164583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05064"/>
            <a:ext cx="2448272" cy="1164583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448272" cy="109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5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66056" y="188640"/>
            <a:ext cx="8568952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687" y="2600325"/>
            <a:ext cx="347662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3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292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23528" y="188640"/>
            <a:ext cx="8568952" cy="64087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0648"/>
            <a:ext cx="2448272" cy="115760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780928"/>
            <a:ext cx="2448272" cy="116458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77072"/>
            <a:ext cx="2448272" cy="1164583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373216"/>
            <a:ext cx="2448272" cy="116458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84784"/>
            <a:ext cx="2448272" cy="116458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8"/>
            <a:ext cx="2448272" cy="1164583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448272" cy="116458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7072"/>
            <a:ext cx="2448272" cy="116458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373216"/>
            <a:ext cx="2448272" cy="1164583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07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87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357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23528" y="188640"/>
            <a:ext cx="8568952" cy="64087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0648"/>
            <a:ext cx="2448272" cy="115760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780928"/>
            <a:ext cx="2448272" cy="116458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77072"/>
            <a:ext cx="2448272" cy="1164583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373216"/>
            <a:ext cx="2448272" cy="116458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84784"/>
            <a:ext cx="2448272" cy="116458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8"/>
            <a:ext cx="2448272" cy="116458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164583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448272" cy="116458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373216"/>
            <a:ext cx="2448272" cy="116458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157608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448272" cy="1157608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7072"/>
            <a:ext cx="2415074" cy="105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09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357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23528" y="188640"/>
            <a:ext cx="8568952" cy="64087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0648"/>
            <a:ext cx="2448272" cy="115760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780928"/>
            <a:ext cx="2448272" cy="116458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77072"/>
            <a:ext cx="2448272" cy="1164583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373216"/>
            <a:ext cx="2448272" cy="116458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84784"/>
            <a:ext cx="2448272" cy="116458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8"/>
            <a:ext cx="2448272" cy="116458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164583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448272" cy="116458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7072"/>
            <a:ext cx="2448272" cy="116458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157608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448272" cy="1157608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7072"/>
            <a:ext cx="2448272" cy="1157608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373216"/>
            <a:ext cx="2448272" cy="106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09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357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23528" y="188640"/>
            <a:ext cx="8568952" cy="64087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0648"/>
            <a:ext cx="2448272" cy="115760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780928"/>
            <a:ext cx="2448272" cy="116458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77072"/>
            <a:ext cx="2448272" cy="1164583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373216"/>
            <a:ext cx="2448272" cy="116458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84784"/>
            <a:ext cx="2448272" cy="116458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8"/>
            <a:ext cx="2448272" cy="116458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16458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7072"/>
            <a:ext cx="2448272" cy="116458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373216"/>
            <a:ext cx="2448272" cy="116458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157608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448272" cy="105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09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04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23528" y="188640"/>
            <a:ext cx="8568952" cy="64087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0648"/>
            <a:ext cx="2448272" cy="115760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780928"/>
            <a:ext cx="2448272" cy="116458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77072"/>
            <a:ext cx="2448272" cy="1164583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373216"/>
            <a:ext cx="2448272" cy="116458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84784"/>
            <a:ext cx="2448272" cy="116458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8"/>
            <a:ext cx="2448272" cy="116458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164583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448272" cy="116458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7072"/>
            <a:ext cx="2448272" cy="116458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373216"/>
            <a:ext cx="2448272" cy="116458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157608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448272" cy="1157608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7072"/>
            <a:ext cx="2448272" cy="1157608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373216"/>
            <a:ext cx="2448272" cy="115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09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968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04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23528" y="188640"/>
            <a:ext cx="8568952" cy="64087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7" y="5358222"/>
            <a:ext cx="2448272" cy="116712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0648"/>
            <a:ext cx="2448272" cy="115760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15760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8"/>
            <a:ext cx="2448272" cy="116458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84785"/>
            <a:ext cx="2448272" cy="116458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780928"/>
            <a:ext cx="2448272" cy="116458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77072"/>
            <a:ext cx="2448272" cy="116458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373216"/>
            <a:ext cx="2448272" cy="116458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448272" cy="1157608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7072"/>
            <a:ext cx="2448272" cy="115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74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769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23528" y="188640"/>
            <a:ext cx="8568952" cy="6408712"/>
          </a:xfrm>
          <a:prstGeom prst="rect">
            <a:avLst/>
          </a:prstGeom>
          <a:ln>
            <a:solidFill>
              <a:srgbClr val="F7964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0648"/>
            <a:ext cx="2448272" cy="115760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780928"/>
            <a:ext cx="2448272" cy="116458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77072"/>
            <a:ext cx="2448272" cy="1164583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373216"/>
            <a:ext cx="2448272" cy="116458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84784"/>
            <a:ext cx="2448272" cy="116458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8"/>
            <a:ext cx="2448272" cy="116458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164583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448272" cy="116458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7072"/>
            <a:ext cx="2448272" cy="116458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373216"/>
            <a:ext cx="2448272" cy="116458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157608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448272" cy="1157608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7072"/>
            <a:ext cx="2448272" cy="1157608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373216"/>
            <a:ext cx="2448272" cy="1157608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8"/>
            <a:ext cx="2448272" cy="1157608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84784"/>
            <a:ext cx="2448272" cy="1157608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780928"/>
            <a:ext cx="2448272" cy="1157608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77072"/>
            <a:ext cx="2448272" cy="1157608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373216"/>
            <a:ext cx="2448272" cy="115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42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942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23528" y="188640"/>
            <a:ext cx="8568952" cy="6408712"/>
          </a:xfrm>
          <a:prstGeom prst="rect">
            <a:avLst/>
          </a:prstGeom>
          <a:ln>
            <a:solidFill>
              <a:srgbClr val="F7964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0648"/>
            <a:ext cx="2448272" cy="115760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780928"/>
            <a:ext cx="2448272" cy="116458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77072"/>
            <a:ext cx="2448272" cy="1164583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373216"/>
            <a:ext cx="2448272" cy="116458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84784"/>
            <a:ext cx="2448272" cy="116458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8"/>
            <a:ext cx="2448272" cy="116458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164583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448272" cy="116458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7072"/>
            <a:ext cx="2448272" cy="116458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373216"/>
            <a:ext cx="2448272" cy="116458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157608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448272" cy="1157608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7072"/>
            <a:ext cx="2448272" cy="1157608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373216"/>
            <a:ext cx="2448272" cy="1157608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8"/>
            <a:ext cx="2448272" cy="1157608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84784"/>
            <a:ext cx="2448272" cy="1157608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780928"/>
            <a:ext cx="2448272" cy="115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48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23528" y="188640"/>
            <a:ext cx="8568952" cy="6408712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0648"/>
            <a:ext cx="2448272" cy="115760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551312"/>
            <a:ext cx="2448272" cy="115760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448272" cy="115760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7072"/>
            <a:ext cx="2448272" cy="115760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373216"/>
            <a:ext cx="2448272" cy="1157608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556792"/>
            <a:ext cx="2448272" cy="115760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8"/>
            <a:ext cx="2448272" cy="1157608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149080"/>
            <a:ext cx="2448272" cy="1157608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852936"/>
            <a:ext cx="2448272" cy="1157608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373216"/>
            <a:ext cx="2419976" cy="105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42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23528" y="188640"/>
            <a:ext cx="8568952" cy="6408712"/>
          </a:xfrm>
          <a:prstGeom prst="rect">
            <a:avLst/>
          </a:prstGeom>
          <a:ln>
            <a:solidFill>
              <a:srgbClr val="F7964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0648"/>
            <a:ext cx="2448272" cy="115760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780928"/>
            <a:ext cx="2448272" cy="1164583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373216"/>
            <a:ext cx="2448272" cy="116458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84784"/>
            <a:ext cx="2448272" cy="116458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8"/>
            <a:ext cx="2448272" cy="116458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164583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448272" cy="116458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7072"/>
            <a:ext cx="2448272" cy="116458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373216"/>
            <a:ext cx="2448272" cy="116458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157608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448272" cy="1157608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7072"/>
            <a:ext cx="2448272" cy="1157608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373216"/>
            <a:ext cx="2448272" cy="1157608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8"/>
            <a:ext cx="2448272" cy="1157608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84784"/>
            <a:ext cx="2448272" cy="1157608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780928"/>
            <a:ext cx="2448272" cy="1157608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77072"/>
            <a:ext cx="2398916" cy="106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97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66056" y="188640"/>
            <a:ext cx="8568952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112" y="2581275"/>
            <a:ext cx="35337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17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23528" y="188640"/>
            <a:ext cx="8568952" cy="6408712"/>
          </a:xfrm>
          <a:prstGeom prst="rect">
            <a:avLst/>
          </a:prstGeom>
          <a:ln>
            <a:solidFill>
              <a:srgbClr val="F7964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0648"/>
            <a:ext cx="2448272" cy="115760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780928"/>
            <a:ext cx="2448272" cy="116458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77072"/>
            <a:ext cx="2448272" cy="1164583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373216"/>
            <a:ext cx="2448272" cy="116458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8"/>
            <a:ext cx="2448272" cy="116458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164583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448272" cy="116458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7072"/>
            <a:ext cx="2448272" cy="116458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373216"/>
            <a:ext cx="2448272" cy="116458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157608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448272" cy="1157608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7072"/>
            <a:ext cx="2448272" cy="1157608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373216"/>
            <a:ext cx="2448272" cy="1157608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8"/>
            <a:ext cx="2448272" cy="1157608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84784"/>
            <a:ext cx="2470774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63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327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23528" y="188640"/>
            <a:ext cx="8568952" cy="6408712"/>
          </a:xfrm>
          <a:prstGeom prst="rect">
            <a:avLst/>
          </a:prstGeom>
          <a:ln>
            <a:solidFill>
              <a:srgbClr val="F7964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0648"/>
            <a:ext cx="2448272" cy="115760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780928"/>
            <a:ext cx="2448272" cy="1164583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373216"/>
            <a:ext cx="2448272" cy="116458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84784"/>
            <a:ext cx="2448272" cy="116458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8"/>
            <a:ext cx="2448272" cy="116458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164583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448272" cy="116458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7072"/>
            <a:ext cx="2448272" cy="116458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373216"/>
            <a:ext cx="2448272" cy="116458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157608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448272" cy="1157608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7072"/>
            <a:ext cx="2448272" cy="1157608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373216"/>
            <a:ext cx="2448272" cy="1157608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8"/>
            <a:ext cx="2448272" cy="1157608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84784"/>
            <a:ext cx="2448272" cy="1157608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780928"/>
            <a:ext cx="2448272" cy="1157608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77072"/>
            <a:ext cx="243685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91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367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23528" y="188640"/>
            <a:ext cx="8568952" cy="6408712"/>
          </a:xfrm>
          <a:prstGeom prst="rect">
            <a:avLst/>
          </a:prstGeom>
          <a:ln>
            <a:solidFill>
              <a:srgbClr val="F7964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0648"/>
            <a:ext cx="2448272" cy="115760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780928"/>
            <a:ext cx="2448272" cy="116458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77072"/>
            <a:ext cx="2448272" cy="1164583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373216"/>
            <a:ext cx="2448272" cy="116458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84784"/>
            <a:ext cx="2448272" cy="116458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8"/>
            <a:ext cx="2448272" cy="116458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16458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7072"/>
            <a:ext cx="2448272" cy="116458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373216"/>
            <a:ext cx="2448272" cy="116458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157608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428199" cy="105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77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529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23528" y="188640"/>
            <a:ext cx="8568952" cy="6408712"/>
          </a:xfrm>
          <a:prstGeom prst="rect">
            <a:avLst/>
          </a:prstGeom>
          <a:ln>
            <a:solidFill>
              <a:srgbClr val="F7964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0648"/>
            <a:ext cx="2448272" cy="115760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780928"/>
            <a:ext cx="2448272" cy="116458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77072"/>
            <a:ext cx="2448272" cy="1164583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373216"/>
            <a:ext cx="2448272" cy="116458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8"/>
            <a:ext cx="2448272" cy="116458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164583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448272" cy="116458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7072"/>
            <a:ext cx="2448272" cy="116458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373216"/>
            <a:ext cx="2448272" cy="116458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2448272" cy="1157608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448272" cy="1157608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7072"/>
            <a:ext cx="2448272" cy="1157608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373216"/>
            <a:ext cx="2448272" cy="1157608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8"/>
            <a:ext cx="2448272" cy="1157608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84784"/>
            <a:ext cx="2448272" cy="106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91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529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188640"/>
            <a:ext cx="8568952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grpSp>
        <p:nvGrpSpPr>
          <p:cNvPr id="9" name="Groupe 8"/>
          <p:cNvGrpSpPr/>
          <p:nvPr/>
        </p:nvGrpSpPr>
        <p:grpSpPr>
          <a:xfrm>
            <a:off x="589209" y="4581128"/>
            <a:ext cx="3953547" cy="1880606"/>
            <a:chOff x="560609" y="540431"/>
            <a:chExt cx="3953547" cy="1880606"/>
          </a:xfrm>
        </p:grpSpPr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609" y="540431"/>
              <a:ext cx="3953547" cy="1880606"/>
            </a:xfrm>
            <a:prstGeom prst="rect">
              <a:avLst/>
            </a:prstGeom>
          </p:spPr>
        </p:pic>
        <p:sp>
          <p:nvSpPr>
            <p:cNvPr id="14" name="Ellipse 13"/>
            <p:cNvSpPr/>
            <p:nvPr/>
          </p:nvSpPr>
          <p:spPr>
            <a:xfrm>
              <a:off x="777580" y="764704"/>
              <a:ext cx="503109" cy="50405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5" name="Ellipse 14"/>
            <p:cNvSpPr/>
            <p:nvPr/>
          </p:nvSpPr>
          <p:spPr>
            <a:xfrm>
              <a:off x="786537" y="1650572"/>
              <a:ext cx="503109" cy="50405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6" name="Ellipse 15"/>
            <p:cNvSpPr/>
            <p:nvPr/>
          </p:nvSpPr>
          <p:spPr>
            <a:xfrm>
              <a:off x="1546950" y="764704"/>
              <a:ext cx="503109" cy="50405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7" name="Ellipse 16"/>
            <p:cNvSpPr/>
            <p:nvPr/>
          </p:nvSpPr>
          <p:spPr>
            <a:xfrm>
              <a:off x="1537011" y="1650572"/>
              <a:ext cx="503109" cy="50405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8" name="Ellipse 17"/>
            <p:cNvSpPr/>
            <p:nvPr/>
          </p:nvSpPr>
          <p:spPr>
            <a:xfrm>
              <a:off x="2287756" y="774845"/>
              <a:ext cx="503109" cy="50405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9" name="Ellipse 18"/>
            <p:cNvSpPr/>
            <p:nvPr/>
          </p:nvSpPr>
          <p:spPr>
            <a:xfrm>
              <a:off x="2285827" y="1649827"/>
              <a:ext cx="503109" cy="50405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0" name="Ellipse 19"/>
            <p:cNvSpPr/>
            <p:nvPr/>
          </p:nvSpPr>
          <p:spPr>
            <a:xfrm>
              <a:off x="3057126" y="774845"/>
              <a:ext cx="503109" cy="50405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1" name="Ellipse 20"/>
            <p:cNvSpPr/>
            <p:nvPr/>
          </p:nvSpPr>
          <p:spPr>
            <a:xfrm>
              <a:off x="3058073" y="1646378"/>
              <a:ext cx="503109" cy="50405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2" name="Ellipse 21"/>
            <p:cNvSpPr/>
            <p:nvPr/>
          </p:nvSpPr>
          <p:spPr>
            <a:xfrm>
              <a:off x="3822741" y="774845"/>
              <a:ext cx="503109" cy="50405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3" name="Ellipse 22"/>
            <p:cNvSpPr/>
            <p:nvPr/>
          </p:nvSpPr>
          <p:spPr>
            <a:xfrm>
              <a:off x="3822742" y="1649827"/>
              <a:ext cx="503109" cy="50405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1565612" y="476672"/>
            <a:ext cx="6246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Vous désirez modéliser ? Voici tous les outils …</a:t>
            </a:r>
            <a:endParaRPr lang="fr-CA" sz="2400" dirty="0"/>
          </a:p>
        </p:txBody>
      </p:sp>
      <p:sp>
        <p:nvSpPr>
          <p:cNvPr id="5" name="Rectangle 4"/>
          <p:cNvSpPr/>
          <p:nvPr/>
        </p:nvSpPr>
        <p:spPr>
          <a:xfrm>
            <a:off x="979958" y="4211796"/>
            <a:ext cx="24886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 smtClean="0"/>
              <a:t>Celle-ci est modifiable …</a:t>
            </a:r>
            <a:endParaRPr lang="fr-CA" dirty="0"/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83" y="904264"/>
            <a:ext cx="1762125" cy="838200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89" y="1778673"/>
            <a:ext cx="1752600" cy="78105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64" y="2635739"/>
            <a:ext cx="1762125" cy="76200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80" y="3449796"/>
            <a:ext cx="1743075" cy="76200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910" y="1774976"/>
            <a:ext cx="1752600" cy="762000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910" y="2629058"/>
            <a:ext cx="1762125" cy="78105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4" y="1742464"/>
            <a:ext cx="1762125" cy="78105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3" y="2630996"/>
            <a:ext cx="1762125" cy="762000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5" y="2739453"/>
            <a:ext cx="1728797" cy="817421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009" y="1078497"/>
            <a:ext cx="1771650" cy="771525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543" y="1867540"/>
            <a:ext cx="176212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921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66056" y="188640"/>
            <a:ext cx="8568952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687" y="2619375"/>
            <a:ext cx="347662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20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188640"/>
            <a:ext cx="8568952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600325"/>
            <a:ext cx="350520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98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1308</Words>
  <Application>Microsoft Office PowerPoint</Application>
  <PresentationFormat>Affichage à l'écran (4:3)</PresentationFormat>
  <Paragraphs>82</Paragraphs>
  <Slides>59</Slides>
  <Notes>34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59</vt:i4>
      </vt:variant>
    </vt:vector>
  </HeadingPairs>
  <TitlesOfParts>
    <vt:vector size="60" baseType="lpstr">
      <vt:lpstr>Thème Office</vt:lpstr>
      <vt:lpstr>Les boîtes de 10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C.S. des Decouvreurs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boîtes de 10</dc:title>
  <dc:creator>Cynthia Prevost</dc:creator>
  <cp:lastModifiedBy>Ariane Belanger-Fortin</cp:lastModifiedBy>
  <cp:revision>57</cp:revision>
  <dcterms:created xsi:type="dcterms:W3CDTF">2014-03-21T20:06:09Z</dcterms:created>
  <dcterms:modified xsi:type="dcterms:W3CDTF">2014-04-14T13:34:08Z</dcterms:modified>
</cp:coreProperties>
</file>