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7" r:id="rId4"/>
    <p:sldId id="258" r:id="rId5"/>
    <p:sldId id="28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81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9144000" cy="6858000" type="screen4x3"/>
  <p:notesSz cx="6858000" cy="9144000"/>
  <p:custDataLst>
    <p:custData r:id="rId1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A4EDB-EAA0-429D-A1EB-885C7AB85DC1}" type="datetimeFigureOut">
              <a:rPr lang="fr-CA" smtClean="0"/>
              <a:t>2013-06-17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B3924-6454-40DE-83EF-11E31F6E89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580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A4EDB-EAA0-429D-A1EB-885C7AB85DC1}" type="datetimeFigureOut">
              <a:rPr lang="fr-CA" smtClean="0"/>
              <a:t>2013-06-17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B3924-6454-40DE-83EF-11E31F6E89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3649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A4EDB-EAA0-429D-A1EB-885C7AB85DC1}" type="datetimeFigureOut">
              <a:rPr lang="fr-CA" smtClean="0"/>
              <a:t>2013-06-17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B3924-6454-40DE-83EF-11E31F6E89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7112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A4EDB-EAA0-429D-A1EB-885C7AB85DC1}" type="datetimeFigureOut">
              <a:rPr lang="fr-CA" smtClean="0"/>
              <a:t>2013-06-17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B3924-6454-40DE-83EF-11E31F6E89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922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A4EDB-EAA0-429D-A1EB-885C7AB85DC1}" type="datetimeFigureOut">
              <a:rPr lang="fr-CA" smtClean="0"/>
              <a:t>2013-06-17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B3924-6454-40DE-83EF-11E31F6E89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078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A4EDB-EAA0-429D-A1EB-885C7AB85DC1}" type="datetimeFigureOut">
              <a:rPr lang="fr-CA" smtClean="0"/>
              <a:t>2013-06-17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B3924-6454-40DE-83EF-11E31F6E89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964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A4EDB-EAA0-429D-A1EB-885C7AB85DC1}" type="datetimeFigureOut">
              <a:rPr lang="fr-CA" smtClean="0"/>
              <a:t>2013-06-17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B3924-6454-40DE-83EF-11E31F6E89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80651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A4EDB-EAA0-429D-A1EB-885C7AB85DC1}" type="datetimeFigureOut">
              <a:rPr lang="fr-CA" smtClean="0"/>
              <a:t>2013-06-17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B3924-6454-40DE-83EF-11E31F6E89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8002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A4EDB-EAA0-429D-A1EB-885C7AB85DC1}" type="datetimeFigureOut">
              <a:rPr lang="fr-CA" smtClean="0"/>
              <a:t>2013-06-17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B3924-6454-40DE-83EF-11E31F6E89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2838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A4EDB-EAA0-429D-A1EB-885C7AB85DC1}" type="datetimeFigureOut">
              <a:rPr lang="fr-CA" smtClean="0"/>
              <a:t>2013-06-17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B3924-6454-40DE-83EF-11E31F6E89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384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A4EDB-EAA0-429D-A1EB-885C7AB85DC1}" type="datetimeFigureOut">
              <a:rPr lang="fr-CA" smtClean="0"/>
              <a:t>2013-06-17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B3924-6454-40DE-83EF-11E31F6E89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0898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A4EDB-EAA0-429D-A1EB-885C7AB85DC1}" type="datetimeFigureOut">
              <a:rPr lang="fr-CA" smtClean="0"/>
              <a:t>2013-06-17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B3924-6454-40DE-83EF-11E31F6E89ED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072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1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2.mp3"/><Relationship Id="rId5" Type="http://schemas.microsoft.com/office/2007/relationships/media" Target="../media/media12.mp3"/><Relationship Id="rId4" Type="http://schemas.openxmlformats.org/officeDocument/2006/relationships/audio" Target="../media/media11.mp3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  <p:pic>
        <p:nvPicPr>
          <p:cNvPr id="3" name="respir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212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3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  <p:pic>
        <p:nvPicPr>
          <p:cNvPr id="3" name="respiration_for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84168" y="1307232"/>
            <a:ext cx="609600" cy="6096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4677" y="5696027"/>
            <a:ext cx="4282651" cy="92333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 smtClean="0">
                <a:latin typeface="Berlin Sans FB" pitchFamily="34" charset="0"/>
              </a:rPr>
              <a:t>Faire des prédictions: </a:t>
            </a:r>
          </a:p>
          <a:p>
            <a:r>
              <a:rPr lang="fr-CA" dirty="0" smtClean="0">
                <a:latin typeface="Berlin Sans FB" pitchFamily="34" charset="0"/>
              </a:rPr>
              <a:t>À ton avis, quelle autre partie de son corps la petite fille peut-elle écouter? </a:t>
            </a:r>
            <a:endParaRPr lang="fr-CA" dirty="0">
              <a:latin typeface="Berlin Sans FB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88968" y="6369134"/>
            <a:ext cx="2596416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A" dirty="0" smtClean="0"/>
              <a:t>Toi aussi, respire très fort.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0684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  <p:pic>
        <p:nvPicPr>
          <p:cNvPr id="3" name="coeur_qui_b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5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  <p:pic>
        <p:nvPicPr>
          <p:cNvPr id="3" name="coeur_qui_bat_plus_vi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4248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0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7540" y="5733256"/>
            <a:ext cx="6691897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A" dirty="0" smtClean="0"/>
              <a:t>Faire de l’interprétation: </a:t>
            </a:r>
          </a:p>
          <a:p>
            <a:r>
              <a:rPr lang="fr-CA" dirty="0" smtClean="0"/>
              <a:t>Que veut dire la petite fille lorsqu’elle dit qu’elle entend son cœur </a:t>
            </a:r>
          </a:p>
          <a:p>
            <a:r>
              <a:rPr lang="fr-CA" dirty="0" smtClean="0"/>
              <a:t>battre dans son poignet? Crois-tu qu’elle entend réellement un bruit?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7967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1484784"/>
            <a:ext cx="8806770" cy="34163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fr-CA" sz="3600" dirty="0" smtClean="0"/>
          </a:p>
          <a:p>
            <a:pPr algn="ctr"/>
            <a:r>
              <a:rPr lang="fr-CA" sz="3600" dirty="0" smtClean="0"/>
              <a:t>Debout, à côté de ton pupitre, </a:t>
            </a:r>
          </a:p>
          <a:p>
            <a:pPr algn="ctr"/>
            <a:r>
              <a:rPr lang="fr-CA" sz="3600" dirty="0" smtClean="0"/>
              <a:t>cours très vite sur place pendant 20 secondes.</a:t>
            </a:r>
          </a:p>
          <a:p>
            <a:pPr algn="ctr"/>
            <a:endParaRPr lang="fr-CA" sz="3600" dirty="0" smtClean="0"/>
          </a:p>
          <a:p>
            <a:pPr algn="ctr"/>
            <a:r>
              <a:rPr lang="fr-CA" sz="3600" dirty="0" smtClean="0"/>
              <a:t>Toi aussi, essaye d’écouter ton cœur battre. </a:t>
            </a:r>
          </a:p>
          <a:p>
            <a:pPr algn="ctr"/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198861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  <p:pic>
        <p:nvPicPr>
          <p:cNvPr id="3" name="fille_qui_ri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160" y="4619600"/>
            <a:ext cx="609600" cy="6096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7544" y="6165198"/>
            <a:ext cx="3416705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A" dirty="0" smtClean="0"/>
              <a:t>Toi aussi, ris pour bien t’entendre.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0307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  <p:pic>
        <p:nvPicPr>
          <p:cNvPr id="3" name="sni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16216" y="5013176"/>
            <a:ext cx="609600" cy="6096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83568" y="5877272"/>
            <a:ext cx="561621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A" dirty="0" smtClean="0"/>
              <a:t>Faire des prédictions: </a:t>
            </a:r>
          </a:p>
          <a:p>
            <a:r>
              <a:rPr lang="fr-CA" dirty="0" smtClean="0"/>
              <a:t>Quelles autres parties du corps peut-on encore entendre?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3723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  <p:pic>
        <p:nvPicPr>
          <p:cNvPr id="3" name="applaudisseme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6336" y="4907632"/>
            <a:ext cx="609600" cy="6096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23039" y="6165304"/>
            <a:ext cx="2996141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A" dirty="0" smtClean="0"/>
              <a:t>Toi aussi tape dans tes mains.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9491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  <p:pic>
        <p:nvPicPr>
          <p:cNvPr id="3" name="estomac_qui_gargouil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8664" y="4763616"/>
            <a:ext cx="609600" cy="6096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1560" y="5685176"/>
            <a:ext cx="3456384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A" dirty="0" smtClean="0"/>
              <a:t>Faire des liens: </a:t>
            </a:r>
          </a:p>
          <a:p>
            <a:r>
              <a:rPr lang="fr-CA" dirty="0" smtClean="0"/>
              <a:t>Pourquoi y a-t-il un train autour du ventre de la petite fille?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2694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88733" y="5949280"/>
            <a:ext cx="345466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A" dirty="0" smtClean="0"/>
              <a:t>Faire des liens: </a:t>
            </a:r>
          </a:p>
          <a:p>
            <a:r>
              <a:rPr lang="fr-CA" dirty="0" smtClean="0"/>
              <a:t>Regarde le ventre de la petite fille.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395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5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  <p:pic>
        <p:nvPicPr>
          <p:cNvPr id="3" name="mach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776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1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  <p:pic>
        <p:nvPicPr>
          <p:cNvPr id="3" name="applaudissemen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90592" y="4691608"/>
            <a:ext cx="609600" cy="609600"/>
          </a:xfrm>
          <a:prstGeom prst="rect">
            <a:avLst/>
          </a:prstGeom>
        </p:spPr>
      </p:pic>
      <p:pic>
        <p:nvPicPr>
          <p:cNvPr id="4" name="sifflemen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90592" y="1883296"/>
            <a:ext cx="609600" cy="609600"/>
          </a:xfrm>
          <a:prstGeom prst="rect">
            <a:avLst/>
          </a:prstGeom>
        </p:spPr>
      </p:pic>
      <p:pic>
        <p:nvPicPr>
          <p:cNvPr id="5" name="tappe_pied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90592" y="3284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4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4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4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ecoute_mon_corp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58" y="1052736"/>
            <a:ext cx="805229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4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9434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1246614"/>
            <a:ext cx="3816424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A" sz="3200" u="sng" dirty="0" smtClean="0">
                <a:latin typeface="Berlin Sans FB" pitchFamily="34" charset="0"/>
              </a:rPr>
              <a:t>Faire des prédictions:</a:t>
            </a:r>
            <a:r>
              <a:rPr lang="fr-CA" sz="3200" dirty="0" smtClean="0">
                <a:latin typeface="Berlin Sans FB" pitchFamily="34" charset="0"/>
              </a:rPr>
              <a:t>  </a:t>
            </a:r>
          </a:p>
          <a:p>
            <a:endParaRPr lang="fr-CA" sz="3200" dirty="0" smtClean="0">
              <a:latin typeface="Berlin Sans FB" pitchFamily="34" charset="0"/>
            </a:endParaRPr>
          </a:p>
          <a:p>
            <a:r>
              <a:rPr lang="fr-CA" sz="3200" dirty="0" smtClean="0">
                <a:latin typeface="Berlin Sans FB" pitchFamily="34" charset="0"/>
              </a:rPr>
              <a:t>Suite à l’écoute de la bande </a:t>
            </a:r>
            <a:r>
              <a:rPr lang="fr-CA" sz="3200" dirty="0" smtClean="0">
                <a:latin typeface="Berlin Sans FB" pitchFamily="34" charset="0"/>
              </a:rPr>
              <a:t>annonce, de </a:t>
            </a:r>
            <a:r>
              <a:rPr lang="fr-CA" sz="3200" dirty="0" smtClean="0">
                <a:latin typeface="Berlin Sans FB" pitchFamily="34" charset="0"/>
              </a:rPr>
              <a:t>quoi </a:t>
            </a:r>
            <a:r>
              <a:rPr lang="fr-CA" sz="3200" dirty="0" smtClean="0">
                <a:latin typeface="Berlin Sans FB" pitchFamily="34" charset="0"/>
              </a:rPr>
              <a:t>parlera-t-on dans cette histoire? </a:t>
            </a:r>
            <a:r>
              <a:rPr lang="fr-CA" sz="3200" dirty="0" smtClean="0">
                <a:latin typeface="Berlin Sans FB" pitchFamily="34" charset="0"/>
              </a:rPr>
              <a:t>Que va-t-il se passer?</a:t>
            </a:r>
            <a:endParaRPr lang="fr-CA" sz="3200" dirty="0">
              <a:latin typeface="Berlin Sans FB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9" r="21491"/>
          <a:stretch/>
        </p:blipFill>
        <p:spPr>
          <a:xfrm>
            <a:off x="5233887" y="908720"/>
            <a:ext cx="3710866" cy="470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6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3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1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1" y="128632"/>
            <a:ext cx="9144000" cy="667902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8798" y="5603303"/>
            <a:ext cx="4680520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dirty="0" smtClean="0"/>
              <a:t>Faire des déductions: </a:t>
            </a:r>
          </a:p>
          <a:p>
            <a:endParaRPr lang="fr-CA" dirty="0"/>
          </a:p>
          <a:p>
            <a:r>
              <a:rPr lang="fr-CA" dirty="0" smtClean="0"/>
              <a:t>Pourquoi n’y a-t-il pas d’école aujourd’hui? </a:t>
            </a:r>
            <a:endParaRPr lang="fr-CA" dirty="0"/>
          </a:p>
        </p:txBody>
      </p:sp>
      <p:sp>
        <p:nvSpPr>
          <p:cNvPr id="4" name="Ellipse 3"/>
          <p:cNvSpPr/>
          <p:nvPr/>
        </p:nvSpPr>
        <p:spPr>
          <a:xfrm>
            <a:off x="8384825" y="4103468"/>
            <a:ext cx="35718" cy="35719"/>
          </a:xfrm>
          <a:prstGeom prst="ellipse">
            <a:avLst/>
          </a:prstGeom>
          <a:solidFill>
            <a:srgbClr val="000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948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1560" y="5877272"/>
            <a:ext cx="463017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CA" dirty="0" smtClean="0"/>
              <a:t>Faire des prédictions: </a:t>
            </a:r>
          </a:p>
          <a:p>
            <a:r>
              <a:rPr lang="fr-CA" dirty="0" smtClean="0"/>
              <a:t>Qu’est-ce que cela veut dire écouter son corps?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796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9"/>
            <a:ext cx="9144000" cy="667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version>
  <revision id="1.1.46558.0"/>
</version>
</file>

<file path=customXml/itemProps1.xml><?xml version="1.0" encoding="utf-8"?>
<ds:datastoreItem xmlns:ds="http://schemas.openxmlformats.org/officeDocument/2006/customXml" ds:itemID="{23234AFB-2047-4945-9BDA-4CD78CE2870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186</Words>
  <Application>Microsoft Office PowerPoint</Application>
  <PresentationFormat>Affichage à l'écran (4:3)</PresentationFormat>
  <Paragraphs>27</Paragraphs>
  <Slides>26</Slides>
  <Notes>0</Notes>
  <HiddenSlides>0</HiddenSlides>
  <MMClips>13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C.S. des Decouvreurs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Annie Marois</dc:creator>
  <cp:lastModifiedBy>formation format. formation</cp:lastModifiedBy>
  <cp:revision>20</cp:revision>
  <dcterms:created xsi:type="dcterms:W3CDTF">2013-05-28T14:46:15Z</dcterms:created>
  <dcterms:modified xsi:type="dcterms:W3CDTF">2013-06-17T15:01:20Z</dcterms:modified>
</cp:coreProperties>
</file>