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6" r:id="rId2"/>
  </p:sldMasterIdLst>
  <p:notesMasterIdLst>
    <p:notesMasterId r:id="rId45"/>
  </p:notesMasterIdLst>
  <p:handoutMasterIdLst>
    <p:handoutMasterId r:id="rId46"/>
  </p:handoutMasterIdLst>
  <p:sldIdLst>
    <p:sldId id="332" r:id="rId3"/>
    <p:sldId id="333" r:id="rId4"/>
    <p:sldId id="307" r:id="rId5"/>
    <p:sldId id="369" r:id="rId6"/>
    <p:sldId id="347" r:id="rId7"/>
    <p:sldId id="358" r:id="rId8"/>
    <p:sldId id="348" r:id="rId9"/>
    <p:sldId id="359" r:id="rId10"/>
    <p:sldId id="349" r:id="rId11"/>
    <p:sldId id="360" r:id="rId12"/>
    <p:sldId id="350" r:id="rId13"/>
    <p:sldId id="361" r:id="rId14"/>
    <p:sldId id="351" r:id="rId15"/>
    <p:sldId id="362" r:id="rId16"/>
    <p:sldId id="352" r:id="rId17"/>
    <p:sldId id="363" r:id="rId18"/>
    <p:sldId id="353" r:id="rId19"/>
    <p:sldId id="364" r:id="rId20"/>
    <p:sldId id="354" r:id="rId21"/>
    <p:sldId id="365" r:id="rId22"/>
    <p:sldId id="355" r:id="rId23"/>
    <p:sldId id="366" r:id="rId24"/>
    <p:sldId id="356" r:id="rId25"/>
    <p:sldId id="367" r:id="rId26"/>
    <p:sldId id="357" r:id="rId27"/>
    <p:sldId id="368" r:id="rId28"/>
    <p:sldId id="331" r:id="rId29"/>
    <p:sldId id="342" r:id="rId30"/>
    <p:sldId id="319" r:id="rId31"/>
    <p:sldId id="321" r:id="rId32"/>
    <p:sldId id="330" r:id="rId33"/>
    <p:sldId id="322" r:id="rId34"/>
    <p:sldId id="323" r:id="rId35"/>
    <p:sldId id="325" r:id="rId36"/>
    <p:sldId id="345" r:id="rId37"/>
    <p:sldId id="341" r:id="rId38"/>
    <p:sldId id="338" r:id="rId39"/>
    <p:sldId id="339" r:id="rId40"/>
    <p:sldId id="344" r:id="rId41"/>
    <p:sldId id="343" r:id="rId42"/>
    <p:sldId id="346" r:id="rId43"/>
    <p:sldId id="328" r:id="rId44"/>
  </p:sldIdLst>
  <p:sldSz cx="12188825" cy="6858000"/>
  <p:notesSz cx="6883400" cy="92408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0" autoAdjust="0"/>
    <p:restoredTop sz="85268" autoAdjust="0"/>
  </p:normalViewPr>
  <p:slideViewPr>
    <p:cSldViewPr showGuides="1">
      <p:cViewPr>
        <p:scale>
          <a:sx n="100" d="100"/>
          <a:sy n="100" d="100"/>
        </p:scale>
        <p:origin x="-72" y="-72"/>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3072" y="84"/>
      </p:cViewPr>
      <p:guideLst>
        <p:guide orient="horz" pos="2911"/>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07" cy="462042"/>
          </a:xfrm>
          <a:prstGeom prst="rect">
            <a:avLst/>
          </a:prstGeom>
        </p:spPr>
        <p:txBody>
          <a:bodyPr vert="horz" lIns="92556" tIns="46278" rIns="92556" bIns="46278"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99001" y="0"/>
            <a:ext cx="2982807" cy="462042"/>
          </a:xfrm>
          <a:prstGeom prst="rect">
            <a:avLst/>
          </a:prstGeom>
        </p:spPr>
        <p:txBody>
          <a:bodyPr vert="horz" lIns="92556" tIns="46278" rIns="92556" bIns="46278" rtlCol="0"/>
          <a:lstStyle>
            <a:lvl1pPr algn="r">
              <a:defRPr sz="1200"/>
            </a:lvl1pPr>
          </a:lstStyle>
          <a:p>
            <a:fld id="{E973C59C-4E16-4A64-A766-34DB213E11B3}" type="datetimeFigureOut">
              <a:rPr lang="fr-FR">
                <a:solidFill>
                  <a:schemeClr val="tx2"/>
                </a:solidFill>
              </a:rPr>
              <a:t>12/03/2014</a:t>
            </a:fld>
            <a:endParaRPr>
              <a:solidFill>
                <a:schemeClr val="tx2"/>
              </a:solidFill>
            </a:endParaRPr>
          </a:p>
        </p:txBody>
      </p:sp>
      <p:sp>
        <p:nvSpPr>
          <p:cNvPr id="4" name="Footer Placeholder 3"/>
          <p:cNvSpPr>
            <a:spLocks noGrp="1"/>
          </p:cNvSpPr>
          <p:nvPr>
            <p:ph type="ftr" sz="quarter" idx="2"/>
          </p:nvPr>
        </p:nvSpPr>
        <p:spPr>
          <a:xfrm>
            <a:off x="0" y="8777192"/>
            <a:ext cx="2982807" cy="462042"/>
          </a:xfrm>
          <a:prstGeom prst="rect">
            <a:avLst/>
          </a:prstGeom>
        </p:spPr>
        <p:txBody>
          <a:bodyPr vert="horz" lIns="92556" tIns="46278" rIns="92556" bIns="46278"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99001" y="8777192"/>
            <a:ext cx="2982807" cy="462042"/>
          </a:xfrm>
          <a:prstGeom prst="rect">
            <a:avLst/>
          </a:prstGeom>
        </p:spPr>
        <p:txBody>
          <a:bodyPr vert="horz" lIns="92556" tIns="46278" rIns="92556" bIns="46278" rtlCol="0" anchor="b"/>
          <a:lstStyle>
            <a:lvl1pPr algn="r">
              <a:defRPr sz="1200"/>
            </a:lvl1pPr>
          </a:lstStyle>
          <a:p>
            <a:fld id="{CFD77566-CD65-4859-9FA1-43956DC85B8C}" type="slidenum">
              <a:rPr>
                <a:solidFill>
                  <a:schemeClr val="tx2"/>
                </a:solidFill>
              </a:rPr>
              <a:t>‹N°›</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07" cy="462042"/>
          </a:xfrm>
          <a:prstGeom prst="rect">
            <a:avLst/>
          </a:prstGeom>
        </p:spPr>
        <p:txBody>
          <a:bodyPr vert="horz" lIns="92556" tIns="46278" rIns="92556" bIns="46278"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99001" y="0"/>
            <a:ext cx="2982807" cy="462042"/>
          </a:xfrm>
          <a:prstGeom prst="rect">
            <a:avLst/>
          </a:prstGeom>
        </p:spPr>
        <p:txBody>
          <a:bodyPr vert="horz" lIns="92556" tIns="46278" rIns="92556" bIns="46278" rtlCol="0"/>
          <a:lstStyle>
            <a:lvl1pPr algn="r">
              <a:defRPr sz="1200">
                <a:solidFill>
                  <a:schemeClr val="tx2"/>
                </a:solidFill>
              </a:defRPr>
            </a:lvl1pPr>
          </a:lstStyle>
          <a:p>
            <a:fld id="{F95CF31C-F757-429C-A789-86504F04C3BE}" type="datetimeFigureOut">
              <a:rPr lang="fr-FR"/>
              <a:pPr/>
              <a:t>12/03/2014</a:t>
            </a:fld>
            <a:endParaRPr/>
          </a:p>
        </p:txBody>
      </p:sp>
      <p:sp>
        <p:nvSpPr>
          <p:cNvPr id="4" name="Slide Image Placeholder 3"/>
          <p:cNvSpPr>
            <a:spLocks noGrp="1" noRot="1" noChangeAspect="1"/>
          </p:cNvSpPr>
          <p:nvPr>
            <p:ph type="sldImg" idx="2"/>
          </p:nvPr>
        </p:nvSpPr>
        <p:spPr>
          <a:xfrm>
            <a:off x="363538" y="692150"/>
            <a:ext cx="6156325" cy="3465513"/>
          </a:xfrm>
          <a:prstGeom prst="rect">
            <a:avLst/>
          </a:prstGeom>
          <a:noFill/>
          <a:ln w="12700">
            <a:solidFill>
              <a:prstClr val="black"/>
            </a:solidFill>
          </a:ln>
        </p:spPr>
        <p:txBody>
          <a:bodyPr vert="horz" lIns="92556" tIns="46278" rIns="92556" bIns="46278" rtlCol="0" anchor="ctr"/>
          <a:lstStyle/>
          <a:p>
            <a:endParaRPr/>
          </a:p>
        </p:txBody>
      </p:sp>
      <p:sp>
        <p:nvSpPr>
          <p:cNvPr id="5" name="Notes Placeholder 4"/>
          <p:cNvSpPr>
            <a:spLocks noGrp="1"/>
          </p:cNvSpPr>
          <p:nvPr>
            <p:ph type="body" sz="quarter" idx="3"/>
          </p:nvPr>
        </p:nvSpPr>
        <p:spPr>
          <a:xfrm>
            <a:off x="688340" y="4389399"/>
            <a:ext cx="5506720" cy="4158377"/>
          </a:xfrm>
          <a:prstGeom prst="rect">
            <a:avLst/>
          </a:prstGeom>
        </p:spPr>
        <p:txBody>
          <a:bodyPr vert="horz" lIns="92556" tIns="46278" rIns="92556" bIns="46278"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777192"/>
            <a:ext cx="2982807" cy="462042"/>
          </a:xfrm>
          <a:prstGeom prst="rect">
            <a:avLst/>
          </a:prstGeom>
        </p:spPr>
        <p:txBody>
          <a:bodyPr vert="horz" lIns="92556" tIns="46278" rIns="92556" bIns="46278"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99001" y="8777192"/>
            <a:ext cx="2982807" cy="462042"/>
          </a:xfrm>
          <a:prstGeom prst="rect">
            <a:avLst/>
          </a:prstGeom>
        </p:spPr>
        <p:txBody>
          <a:bodyPr vert="horz" lIns="92556" tIns="46278" rIns="92556" bIns="46278" rtlCol="0" anchor="b"/>
          <a:lstStyle>
            <a:lvl1pPr algn="r">
              <a:defRPr sz="1200">
                <a:solidFill>
                  <a:schemeClr val="tx2"/>
                </a:solidFill>
              </a:defRPr>
            </a:lvl1pPr>
          </a:lstStyle>
          <a:p>
            <a:fld id="{B8796F01-7154-41E0-B48B-A6921757531A}" type="slidenum">
              <a:rPr/>
              <a:pPr/>
              <a:t>‹N°›</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Over-Blog,</a:t>
            </a:r>
            <a:r>
              <a:rPr lang="fr-CA" baseline="0" dirty="0" smtClean="0"/>
              <a:t> </a:t>
            </a:r>
            <a:r>
              <a:rPr lang="fr-CA" baseline="0" dirty="0" err="1" smtClean="0"/>
              <a:t>Blogger</a:t>
            </a:r>
            <a:r>
              <a:rPr lang="fr-CA" baseline="0" dirty="0" smtClean="0"/>
              <a:t>, </a:t>
            </a:r>
            <a:r>
              <a:rPr lang="fr-CA" baseline="0" dirty="0" err="1" smtClean="0"/>
              <a:t>Wordpress</a:t>
            </a:r>
            <a:r>
              <a:rPr lang="fr-CA" baseline="0" dirty="0" smtClean="0"/>
              <a:t>, Live Journal, Type Pad, </a:t>
            </a:r>
            <a:r>
              <a:rPr lang="fr-CA" baseline="0" dirty="0" err="1" smtClean="0"/>
              <a:t>Mahalo</a:t>
            </a:r>
            <a:r>
              <a:rPr lang="fr-CA" baseline="0" dirty="0" smtClean="0"/>
              <a:t>, </a:t>
            </a:r>
            <a:r>
              <a:rPr lang="fr-CA" baseline="0" dirty="0" err="1" smtClean="0"/>
              <a:t>Wikia</a:t>
            </a:r>
            <a:r>
              <a:rPr lang="fr-CA" baseline="0" dirty="0" smtClean="0"/>
              <a:t>, </a:t>
            </a:r>
            <a:r>
              <a:rPr lang="fr-CA" baseline="0" dirty="0" err="1" smtClean="0"/>
              <a:t>Wikipedia</a:t>
            </a:r>
            <a:r>
              <a:rPr lang="fr-CA" baseline="0" dirty="0" smtClean="0"/>
              <a:t>, </a:t>
            </a:r>
            <a:r>
              <a:rPr lang="fr-CA" baseline="0" dirty="0" err="1" smtClean="0"/>
              <a:t>Instragram</a:t>
            </a:r>
            <a:r>
              <a:rPr lang="fr-CA" baseline="0" dirty="0" smtClean="0"/>
              <a:t>, </a:t>
            </a:r>
            <a:r>
              <a:rPr lang="fr-CA" baseline="0" dirty="0" err="1" smtClean="0"/>
              <a:t>Delicious</a:t>
            </a:r>
            <a:r>
              <a:rPr lang="fr-CA" baseline="0" dirty="0" smtClean="0"/>
              <a:t>, </a:t>
            </a:r>
            <a:r>
              <a:rPr lang="fr-CA" baseline="0" dirty="0" err="1" smtClean="0"/>
              <a:t>Tumblr</a:t>
            </a:r>
            <a:r>
              <a:rPr lang="fr-CA" baseline="0" dirty="0" smtClean="0"/>
              <a:t>, Vine, </a:t>
            </a:r>
            <a:r>
              <a:rPr lang="fr-CA" baseline="0" dirty="0" err="1" smtClean="0"/>
              <a:t>Youtube</a:t>
            </a:r>
            <a:r>
              <a:rPr lang="fr-CA" baseline="0" dirty="0" smtClean="0"/>
              <a:t>, </a:t>
            </a:r>
            <a:r>
              <a:rPr lang="fr-CA" baseline="0" dirty="0" err="1" smtClean="0"/>
              <a:t>Vimeo</a:t>
            </a:r>
            <a:r>
              <a:rPr lang="fr-CA" baseline="0" dirty="0" smtClean="0"/>
              <a:t>, </a:t>
            </a:r>
            <a:r>
              <a:rPr lang="fr-CA" baseline="0" dirty="0" err="1" smtClean="0"/>
              <a:t>Pinterest</a:t>
            </a:r>
            <a:r>
              <a:rPr lang="fr-CA" baseline="0" dirty="0" smtClean="0"/>
              <a:t>, </a:t>
            </a:r>
            <a:r>
              <a:rPr lang="fr-CA" baseline="0" dirty="0" err="1" smtClean="0"/>
              <a:t>TheFancy</a:t>
            </a:r>
            <a:r>
              <a:rPr lang="fr-CA" baseline="0" dirty="0" smtClean="0"/>
              <a:t>, </a:t>
            </a:r>
            <a:r>
              <a:rPr lang="fr-CA" baseline="0" dirty="0" err="1" smtClean="0"/>
              <a:t>Slideshare</a:t>
            </a:r>
            <a:r>
              <a:rPr lang="fr-CA" baseline="0" dirty="0" smtClean="0"/>
              <a:t>, Deezer, </a:t>
            </a:r>
            <a:r>
              <a:rPr lang="fr-CA" baseline="0" dirty="0" err="1" smtClean="0"/>
              <a:t>Spotify</a:t>
            </a:r>
            <a:r>
              <a:rPr lang="fr-CA" baseline="0" dirty="0" smtClean="0"/>
              <a:t>, Myspace, </a:t>
            </a:r>
            <a:r>
              <a:rPr lang="fr-CA" baseline="0" dirty="0" err="1" smtClean="0"/>
              <a:t>Sina</a:t>
            </a:r>
            <a:r>
              <a:rPr lang="fr-CA" baseline="0" dirty="0" smtClean="0"/>
              <a:t> </a:t>
            </a:r>
            <a:r>
              <a:rPr lang="fr-CA" baseline="0" dirty="0" err="1" smtClean="0"/>
              <a:t>Weibo</a:t>
            </a:r>
            <a:r>
              <a:rPr lang="fr-CA" baseline="0" dirty="0" smtClean="0"/>
              <a:t>, </a:t>
            </a:r>
            <a:r>
              <a:rPr lang="fr-CA" baseline="0" dirty="0" err="1" smtClean="0"/>
              <a:t>Tencent</a:t>
            </a:r>
            <a:r>
              <a:rPr lang="fr-CA" baseline="0" dirty="0" smtClean="0"/>
              <a:t> </a:t>
            </a:r>
            <a:r>
              <a:rPr lang="fr-CA" baseline="0" dirty="0" err="1" smtClean="0"/>
              <a:t>Weibo</a:t>
            </a:r>
            <a:r>
              <a:rPr lang="fr-CA" baseline="0" dirty="0" smtClean="0"/>
              <a:t>, </a:t>
            </a:r>
            <a:r>
              <a:rPr lang="fr-CA" baseline="0" dirty="0" err="1" smtClean="0"/>
              <a:t>WeChat</a:t>
            </a:r>
            <a:r>
              <a:rPr lang="fr-CA" baseline="0" dirty="0" smtClean="0"/>
              <a:t>, </a:t>
            </a:r>
            <a:r>
              <a:rPr lang="fr-CA" baseline="0" dirty="0" err="1" smtClean="0"/>
              <a:t>Kik</a:t>
            </a:r>
            <a:r>
              <a:rPr lang="fr-CA" baseline="0" dirty="0" smtClean="0"/>
              <a:t>, </a:t>
            </a:r>
            <a:r>
              <a:rPr lang="fr-CA" baseline="0" dirty="0" err="1" smtClean="0"/>
              <a:t>Skype,SnapChat</a:t>
            </a:r>
            <a:r>
              <a:rPr lang="fr-CA" baseline="0" dirty="0" smtClean="0"/>
              <a:t>, </a:t>
            </a:r>
            <a:r>
              <a:rPr lang="fr-CA" baseline="0" dirty="0" err="1" smtClean="0"/>
              <a:t>WhatsApp</a:t>
            </a:r>
            <a:r>
              <a:rPr lang="fr-CA" baseline="0" dirty="0" smtClean="0"/>
              <a:t>, Line, Ozone </a:t>
            </a:r>
            <a:r>
              <a:rPr lang="fr-CA" baseline="0" dirty="0" err="1" smtClean="0"/>
              <a:t>Disqus</a:t>
            </a:r>
            <a:r>
              <a:rPr lang="fr-CA" baseline="0" dirty="0" smtClean="0"/>
              <a:t>, </a:t>
            </a:r>
            <a:r>
              <a:rPr lang="fr-CA" baseline="0" dirty="0" err="1" smtClean="0"/>
              <a:t>Quora</a:t>
            </a:r>
            <a:r>
              <a:rPr lang="fr-CA" baseline="0" dirty="0" smtClean="0"/>
              <a:t>, </a:t>
            </a:r>
            <a:r>
              <a:rPr lang="fr-CA" baseline="0" dirty="0" err="1" smtClean="0"/>
              <a:t>reddit</a:t>
            </a:r>
            <a:r>
              <a:rPr lang="fr-CA" baseline="0" dirty="0" smtClean="0"/>
              <a:t>  </a:t>
            </a:r>
            <a:r>
              <a:rPr lang="fr-CA" baseline="0" dirty="0" err="1" smtClean="0"/>
              <a:t>github</a:t>
            </a:r>
            <a:r>
              <a:rPr lang="fr-CA" baseline="0" dirty="0" smtClean="0"/>
              <a:t>, </a:t>
            </a:r>
            <a:r>
              <a:rPr lang="fr-CA" baseline="0" dirty="0" err="1" smtClean="0"/>
              <a:t>stack</a:t>
            </a:r>
            <a:r>
              <a:rPr lang="fr-CA" baseline="0" dirty="0" smtClean="0"/>
              <a:t> exchange, </a:t>
            </a:r>
            <a:r>
              <a:rPr lang="fr-CA" baseline="0" dirty="0" err="1" smtClean="0"/>
              <a:t>Vkontakte</a:t>
            </a:r>
            <a:r>
              <a:rPr lang="fr-CA" baseline="0" dirty="0" smtClean="0"/>
              <a:t> </a:t>
            </a:r>
            <a:r>
              <a:rPr lang="fr-CA" baseline="0" dirty="0" err="1" smtClean="0"/>
              <a:t>Renren</a:t>
            </a:r>
            <a:r>
              <a:rPr lang="fr-CA" baseline="0" dirty="0" smtClean="0"/>
              <a:t>, </a:t>
            </a:r>
            <a:r>
              <a:rPr lang="fr-CA" baseline="0" dirty="0" err="1" smtClean="0"/>
              <a:t>badoo</a:t>
            </a:r>
            <a:r>
              <a:rPr lang="fr-CA" baseline="0" dirty="0" smtClean="0"/>
              <a:t>, </a:t>
            </a:r>
            <a:r>
              <a:rPr lang="fr-CA" baseline="0" dirty="0" err="1" smtClean="0"/>
              <a:t>mixi</a:t>
            </a:r>
            <a:r>
              <a:rPr lang="fr-CA" baseline="0" dirty="0" smtClean="0"/>
              <a:t>, </a:t>
            </a:r>
            <a:r>
              <a:rPr lang="fr-CA" baseline="0" dirty="0" err="1" smtClean="0"/>
              <a:t>xing</a:t>
            </a:r>
            <a:r>
              <a:rPr lang="fr-CA" baseline="0" dirty="0" smtClean="0"/>
              <a:t>, </a:t>
            </a:r>
            <a:r>
              <a:rPr lang="fr-CA" baseline="0" dirty="0" err="1" smtClean="0"/>
              <a:t>tagged</a:t>
            </a:r>
            <a:r>
              <a:rPr lang="fr-CA" baseline="0" dirty="0" smtClean="0"/>
              <a:t>, </a:t>
            </a:r>
            <a:r>
              <a:rPr lang="fr-CA" baseline="0" dirty="0" err="1" smtClean="0"/>
              <a:t>viadeo</a:t>
            </a:r>
            <a:r>
              <a:rPr lang="fr-CA" baseline="0" dirty="0" smtClean="0"/>
              <a:t>, </a:t>
            </a:r>
            <a:r>
              <a:rPr lang="fr-CA" baseline="0" dirty="0" err="1" smtClean="0"/>
              <a:t>linkedin</a:t>
            </a:r>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3</a:t>
            </a:fld>
            <a:endParaRPr lang="fr-CA"/>
          </a:p>
        </p:txBody>
      </p:sp>
    </p:spTree>
    <p:extLst>
      <p:ext uri="{BB962C8B-B14F-4D97-AF65-F5344CB8AC3E}">
        <p14:creationId xmlns:p14="http://schemas.microsoft.com/office/powerpoint/2010/main" val="331940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12</a:t>
            </a:fld>
            <a:endParaRPr lang="fr-CA"/>
          </a:p>
        </p:txBody>
      </p:sp>
    </p:spTree>
    <p:extLst>
      <p:ext uri="{BB962C8B-B14F-4D97-AF65-F5344CB8AC3E}">
        <p14:creationId xmlns:p14="http://schemas.microsoft.com/office/powerpoint/2010/main" val="4187884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Babillard virtuel</a:t>
            </a:r>
          </a:p>
          <a:p>
            <a:r>
              <a:rPr lang="fr-CA" dirty="0" smtClean="0"/>
              <a:t>Partage de documents variés</a:t>
            </a:r>
          </a:p>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13</a:t>
            </a:fld>
            <a:endParaRPr lang="fr-CA"/>
          </a:p>
        </p:txBody>
      </p:sp>
    </p:spTree>
    <p:extLst>
      <p:ext uri="{BB962C8B-B14F-4D97-AF65-F5344CB8AC3E}">
        <p14:creationId xmlns:p14="http://schemas.microsoft.com/office/powerpoint/2010/main" val="904149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14</a:t>
            </a:fld>
            <a:endParaRPr lang="fr-CA"/>
          </a:p>
        </p:txBody>
      </p:sp>
    </p:spTree>
    <p:extLst>
      <p:ext uri="{BB962C8B-B14F-4D97-AF65-F5344CB8AC3E}">
        <p14:creationId xmlns:p14="http://schemas.microsoft.com/office/powerpoint/2010/main" val="904149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Privé pendant 90 jours</a:t>
            </a:r>
          </a:p>
          <a:p>
            <a:r>
              <a:rPr lang="fr-CA" dirty="0" smtClean="0"/>
              <a:t>Fonctionne par</a:t>
            </a:r>
            <a:r>
              <a:rPr lang="fr-CA" baseline="0" dirty="0" smtClean="0"/>
              <a:t> cercle de contacts</a:t>
            </a:r>
          </a:p>
          <a:p>
            <a:r>
              <a:rPr lang="fr-CA" baseline="0" dirty="0" smtClean="0"/>
              <a:t>Visioconférence intégré</a:t>
            </a:r>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15</a:t>
            </a:fld>
            <a:endParaRPr lang="fr-CA"/>
          </a:p>
        </p:txBody>
      </p:sp>
    </p:spTree>
    <p:extLst>
      <p:ext uri="{BB962C8B-B14F-4D97-AF65-F5344CB8AC3E}">
        <p14:creationId xmlns:p14="http://schemas.microsoft.com/office/powerpoint/2010/main" val="2283663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16</a:t>
            </a:fld>
            <a:endParaRPr lang="fr-CA"/>
          </a:p>
        </p:txBody>
      </p:sp>
    </p:spTree>
    <p:extLst>
      <p:ext uri="{BB962C8B-B14F-4D97-AF65-F5344CB8AC3E}">
        <p14:creationId xmlns:p14="http://schemas.microsoft.com/office/powerpoint/2010/main" val="2283663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Application mobile</a:t>
            </a:r>
          </a:p>
          <a:p>
            <a:r>
              <a:rPr lang="fr-CA" dirty="0" smtClean="0"/>
              <a:t>L’utilisateur décide du nombre de secondes que la photo</a:t>
            </a:r>
            <a:r>
              <a:rPr lang="fr-CA" baseline="0" dirty="0" smtClean="0"/>
              <a:t> sera disponible (entre 1 et 10)</a:t>
            </a:r>
          </a:p>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17</a:t>
            </a:fld>
            <a:endParaRPr lang="fr-CA"/>
          </a:p>
        </p:txBody>
      </p:sp>
    </p:spTree>
    <p:extLst>
      <p:ext uri="{BB962C8B-B14F-4D97-AF65-F5344CB8AC3E}">
        <p14:creationId xmlns:p14="http://schemas.microsoft.com/office/powerpoint/2010/main" val="719113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18</a:t>
            </a:fld>
            <a:endParaRPr lang="fr-CA"/>
          </a:p>
        </p:txBody>
      </p:sp>
    </p:spTree>
    <p:extLst>
      <p:ext uri="{BB962C8B-B14F-4D97-AF65-F5344CB8AC3E}">
        <p14:creationId xmlns:p14="http://schemas.microsoft.com/office/powerpoint/2010/main" val="719113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Application mobile</a:t>
            </a:r>
          </a:p>
          <a:p>
            <a:r>
              <a:rPr lang="fr-CA" dirty="0" smtClean="0"/>
              <a:t>Partage</a:t>
            </a:r>
            <a:r>
              <a:rPr lang="fr-CA" baseline="0" dirty="0" smtClean="0"/>
              <a:t> de vidéos de 7 secondes</a:t>
            </a:r>
          </a:p>
          <a:p>
            <a:r>
              <a:rPr lang="fr-CA" baseline="0" dirty="0" smtClean="0"/>
              <a:t>Acheté par Twitter en 2012</a:t>
            </a:r>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19</a:t>
            </a:fld>
            <a:endParaRPr lang="fr-CA"/>
          </a:p>
        </p:txBody>
      </p:sp>
    </p:spTree>
    <p:extLst>
      <p:ext uri="{BB962C8B-B14F-4D97-AF65-F5344CB8AC3E}">
        <p14:creationId xmlns:p14="http://schemas.microsoft.com/office/powerpoint/2010/main" val="2083150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20</a:t>
            </a:fld>
            <a:endParaRPr lang="fr-CA"/>
          </a:p>
        </p:txBody>
      </p:sp>
    </p:spTree>
    <p:extLst>
      <p:ext uri="{BB962C8B-B14F-4D97-AF65-F5344CB8AC3E}">
        <p14:creationId xmlns:p14="http://schemas.microsoft.com/office/powerpoint/2010/main" val="2083150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Application mobile</a:t>
            </a:r>
          </a:p>
          <a:p>
            <a:r>
              <a:rPr lang="fr-CA" dirty="0" smtClean="0"/>
              <a:t>Permet de diffuser sur Facebook et Twitter</a:t>
            </a:r>
          </a:p>
          <a:p>
            <a:r>
              <a:rPr lang="fr-CA" dirty="0" smtClean="0"/>
              <a:t>Un</a:t>
            </a:r>
            <a:r>
              <a:rPr lang="fr-CA" baseline="0" dirty="0" smtClean="0"/>
              <a:t> mélange de plusieurs médias sociaux</a:t>
            </a:r>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21</a:t>
            </a:fld>
            <a:endParaRPr lang="fr-CA"/>
          </a:p>
        </p:txBody>
      </p:sp>
    </p:spTree>
    <p:extLst>
      <p:ext uri="{BB962C8B-B14F-4D97-AF65-F5344CB8AC3E}">
        <p14:creationId xmlns:p14="http://schemas.microsoft.com/office/powerpoint/2010/main" val="281984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4</a:t>
            </a:fld>
            <a:endParaRPr lang="fr-CA"/>
          </a:p>
        </p:txBody>
      </p:sp>
    </p:spTree>
    <p:extLst>
      <p:ext uri="{BB962C8B-B14F-4D97-AF65-F5344CB8AC3E}">
        <p14:creationId xmlns:p14="http://schemas.microsoft.com/office/powerpoint/2010/main" val="3319403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22</a:t>
            </a:fld>
            <a:endParaRPr lang="fr-CA"/>
          </a:p>
        </p:txBody>
      </p:sp>
    </p:spTree>
    <p:extLst>
      <p:ext uri="{BB962C8B-B14F-4D97-AF65-F5344CB8AC3E}">
        <p14:creationId xmlns:p14="http://schemas.microsoft.com/office/powerpoint/2010/main" val="2819849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Application mobile</a:t>
            </a:r>
          </a:p>
          <a:p>
            <a:r>
              <a:rPr lang="fr-CA" dirty="0" smtClean="0"/>
              <a:t>Échange de messages textes</a:t>
            </a:r>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23</a:t>
            </a:fld>
            <a:endParaRPr lang="fr-CA"/>
          </a:p>
        </p:txBody>
      </p:sp>
    </p:spTree>
    <p:extLst>
      <p:ext uri="{BB962C8B-B14F-4D97-AF65-F5344CB8AC3E}">
        <p14:creationId xmlns:p14="http://schemas.microsoft.com/office/powerpoint/2010/main" val="3759066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24</a:t>
            </a:fld>
            <a:endParaRPr lang="fr-CA"/>
          </a:p>
        </p:txBody>
      </p:sp>
    </p:spTree>
    <p:extLst>
      <p:ext uri="{BB962C8B-B14F-4D97-AF65-F5344CB8AC3E}">
        <p14:creationId xmlns:p14="http://schemas.microsoft.com/office/powerpoint/2010/main" val="3759066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Banque</a:t>
            </a:r>
            <a:r>
              <a:rPr lang="fr-CA" baseline="0" dirty="0" smtClean="0"/>
              <a:t> de ressources pour les enseignants</a:t>
            </a:r>
          </a:p>
          <a:p>
            <a:r>
              <a:rPr lang="fr-CA" baseline="0" dirty="0" smtClean="0"/>
              <a:t>Réseau privé pour les enseignants, les élèves et les parents</a:t>
            </a:r>
          </a:p>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25</a:t>
            </a:fld>
            <a:endParaRPr lang="fr-CA"/>
          </a:p>
        </p:txBody>
      </p:sp>
    </p:spTree>
    <p:extLst>
      <p:ext uri="{BB962C8B-B14F-4D97-AF65-F5344CB8AC3E}">
        <p14:creationId xmlns:p14="http://schemas.microsoft.com/office/powerpoint/2010/main" val="1595663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26</a:t>
            </a:fld>
            <a:endParaRPr lang="fr-CA"/>
          </a:p>
        </p:txBody>
      </p:sp>
    </p:spTree>
    <p:extLst>
      <p:ext uri="{BB962C8B-B14F-4D97-AF65-F5344CB8AC3E}">
        <p14:creationId xmlns:p14="http://schemas.microsoft.com/office/powerpoint/2010/main" val="1595663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5</a:t>
            </a:fld>
            <a:endParaRPr lang="fr-CA"/>
          </a:p>
        </p:txBody>
      </p:sp>
    </p:spTree>
    <p:extLst>
      <p:ext uri="{BB962C8B-B14F-4D97-AF65-F5344CB8AC3E}">
        <p14:creationId xmlns:p14="http://schemas.microsoft.com/office/powerpoint/2010/main" val="245344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6</a:t>
            </a:fld>
            <a:endParaRPr lang="fr-CA"/>
          </a:p>
        </p:txBody>
      </p:sp>
    </p:spTree>
    <p:extLst>
      <p:ext uri="{BB962C8B-B14F-4D97-AF65-F5344CB8AC3E}">
        <p14:creationId xmlns:p14="http://schemas.microsoft.com/office/powerpoint/2010/main" val="245344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140 caractères</a:t>
            </a:r>
          </a:p>
          <a:p>
            <a:r>
              <a:rPr lang="fr-CA" dirty="0" smtClean="0"/>
              <a:t>Utilisation</a:t>
            </a:r>
            <a:r>
              <a:rPr lang="fr-CA" baseline="0" dirty="0" smtClean="0"/>
              <a:t> de hashtags et d’arobase</a:t>
            </a:r>
          </a:p>
          <a:p>
            <a:r>
              <a:rPr lang="fr-CA" baseline="0" dirty="0" smtClean="0"/>
              <a:t>Fonctionne par abonnement-abonné</a:t>
            </a:r>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7</a:t>
            </a:fld>
            <a:endParaRPr lang="fr-CA"/>
          </a:p>
        </p:txBody>
      </p:sp>
    </p:spTree>
    <p:extLst>
      <p:ext uri="{BB962C8B-B14F-4D97-AF65-F5344CB8AC3E}">
        <p14:creationId xmlns:p14="http://schemas.microsoft.com/office/powerpoint/2010/main" val="328426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8</a:t>
            </a:fld>
            <a:endParaRPr lang="fr-CA"/>
          </a:p>
        </p:txBody>
      </p:sp>
    </p:spTree>
    <p:extLst>
      <p:ext uri="{BB962C8B-B14F-4D97-AF65-F5344CB8AC3E}">
        <p14:creationId xmlns:p14="http://schemas.microsoft.com/office/powerpoint/2010/main" val="328426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Facile le dialogue entre professionnels</a:t>
            </a:r>
          </a:p>
          <a:p>
            <a:r>
              <a:rPr lang="fr-CA" dirty="0" smtClean="0"/>
              <a:t>Utiliser pour rechercher un emploi</a:t>
            </a:r>
          </a:p>
          <a:p>
            <a:r>
              <a:rPr lang="fr-CA" dirty="0" smtClean="0"/>
              <a:t>Outil de réputation en ligne</a:t>
            </a:r>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9</a:t>
            </a:fld>
            <a:endParaRPr lang="fr-CA"/>
          </a:p>
        </p:txBody>
      </p:sp>
    </p:spTree>
    <p:extLst>
      <p:ext uri="{BB962C8B-B14F-4D97-AF65-F5344CB8AC3E}">
        <p14:creationId xmlns:p14="http://schemas.microsoft.com/office/powerpoint/2010/main" val="198550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10</a:t>
            </a:fld>
            <a:endParaRPr lang="fr-CA"/>
          </a:p>
        </p:txBody>
      </p:sp>
    </p:spTree>
    <p:extLst>
      <p:ext uri="{BB962C8B-B14F-4D97-AF65-F5344CB8AC3E}">
        <p14:creationId xmlns:p14="http://schemas.microsoft.com/office/powerpoint/2010/main" val="198550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Appartient à Facebook depuis 2012</a:t>
            </a:r>
          </a:p>
          <a:p>
            <a:r>
              <a:rPr lang="fr-CA" dirty="0" smtClean="0"/>
              <a:t>Très</a:t>
            </a:r>
            <a:r>
              <a:rPr lang="fr-CA" baseline="0" dirty="0" smtClean="0"/>
              <a:t> populaire chez les adolescents</a:t>
            </a:r>
          </a:p>
          <a:p>
            <a:endParaRPr lang="fr-CA" dirty="0"/>
          </a:p>
        </p:txBody>
      </p:sp>
      <p:sp>
        <p:nvSpPr>
          <p:cNvPr id="4" name="Espace réservé du numéro de diapositive 3"/>
          <p:cNvSpPr>
            <a:spLocks noGrp="1"/>
          </p:cNvSpPr>
          <p:nvPr>
            <p:ph type="sldNum" sz="quarter" idx="10"/>
          </p:nvPr>
        </p:nvSpPr>
        <p:spPr/>
        <p:txBody>
          <a:bodyPr/>
          <a:lstStyle/>
          <a:p>
            <a:fld id="{B8796F01-7154-41E0-B48B-A6921757531A}" type="slidenum">
              <a:rPr lang="fr-CA" smtClean="0"/>
              <a:pPr/>
              <a:t>11</a:t>
            </a:fld>
            <a:endParaRPr lang="fr-CA"/>
          </a:p>
        </p:txBody>
      </p:sp>
    </p:spTree>
    <p:extLst>
      <p:ext uri="{BB962C8B-B14F-4D97-AF65-F5344CB8AC3E}">
        <p14:creationId xmlns:p14="http://schemas.microsoft.com/office/powerpoint/2010/main" val="418788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1371601"/>
            <a:ext cx="10462075" cy="1927225"/>
          </a:xfrm>
        </p:spPr>
        <p:txBody>
          <a:bodyPr anchor="b">
            <a:noAutofit/>
          </a:bodyPr>
          <a:lstStyle>
            <a:lvl1pPr>
              <a:defRPr sz="5400" cap="all" baseline="0"/>
            </a:lvl1pPr>
          </a:lstStyle>
          <a:p>
            <a:r>
              <a:rPr lang="fr-FR" smtClean="0"/>
              <a:t>Modifiez le style du titre</a:t>
            </a:r>
            <a:endParaRPr lang="en-US" dirty="0"/>
          </a:p>
        </p:txBody>
      </p:sp>
      <p:sp>
        <p:nvSpPr>
          <p:cNvPr id="3" name="Subtitle 2"/>
          <p:cNvSpPr>
            <a:spLocks noGrp="1"/>
          </p:cNvSpPr>
          <p:nvPr>
            <p:ph type="subTitle" idx="1"/>
          </p:nvPr>
        </p:nvSpPr>
        <p:spPr>
          <a:xfrm>
            <a:off x="914162" y="3505200"/>
            <a:ext cx="8532178"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3/12/2014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‹N°›</a:t>
            </a:fld>
            <a:endParaRPr kumimoji="0" lang="en-US"/>
          </a:p>
        </p:txBody>
      </p:sp>
      <p:cxnSp>
        <p:nvCxnSpPr>
          <p:cNvPr id="8" name="Straight Connector 7"/>
          <p:cNvCxnSpPr/>
          <p:nvPr/>
        </p:nvCxnSpPr>
        <p:spPr>
          <a:xfrm>
            <a:off x="914162" y="3398520"/>
            <a:ext cx="104620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AECB6C2-1084-4AED-A74A-DF028B0094EA}" type="datetimeFigureOut">
              <a:rPr lang="fr-FR" smtClean="0"/>
              <a:t>12/03/2014</a:t>
            </a:fld>
            <a:endParaRPr lang="fr-F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91C5AD9-787D-40FA-8A4D-16A055B9AF81}" type="slidenum">
              <a:rPr lang="fr-CA" smtClean="0"/>
              <a:t>‹N°›</a:t>
            </a:fld>
            <a:endParaRPr lang="fr-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600"/>
            <a:ext cx="2742486" cy="586740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609441" y="609600"/>
            <a:ext cx="802431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AECB6C2-1084-4AED-A74A-DF028B0094EA}" type="datetimeFigureOut">
              <a:rPr lang="fr-FR" smtClean="0"/>
              <a:t>12/03/2014</a:t>
            </a:fld>
            <a:endParaRPr lang="fr-F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91C5AD9-787D-40FA-8A4D-16A055B9AF81}" type="slidenum">
              <a:rPr lang="fr-CA" smtClean="0"/>
              <a:t>‹N°›</a:t>
            </a:fld>
            <a:endParaRPr lang="fr-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B5A30F4-0B4E-4E4B-BC36-C30CD13F4E17}" type="datetimeFigureOut">
              <a:rPr lang="fr-FR" smtClean="0"/>
              <a:t>12/03/2014</a:t>
            </a:fld>
            <a:endParaRPr lang="fr-FR"/>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A60BA0E-20D0-4E7C-B286-26C960A6788F}" type="slidenum">
              <a:rPr lang="fr-CA" smtClean="0"/>
              <a:t>‹N°›</a:t>
            </a:fld>
            <a:endParaRPr lang="fr-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2833" y="2362201"/>
            <a:ext cx="10360501" cy="2200275"/>
          </a:xfrm>
        </p:spPr>
        <p:txBody>
          <a:bodyPr anchor="b">
            <a:normAutofit/>
          </a:bodyPr>
          <a:lstStyle>
            <a:lvl1pPr algn="l">
              <a:defRPr sz="4800" b="0" cap="all"/>
            </a:lvl1pPr>
          </a:lstStyle>
          <a:p>
            <a:r>
              <a:rPr lang="fr-FR" smtClean="0"/>
              <a:t>Modifiez le style du titre</a:t>
            </a:r>
            <a:endParaRPr lang="en-US" dirty="0"/>
          </a:p>
        </p:txBody>
      </p:sp>
      <p:sp>
        <p:nvSpPr>
          <p:cNvPr id="3" name="Text Placeholder 2"/>
          <p:cNvSpPr>
            <a:spLocks noGrp="1"/>
          </p:cNvSpPr>
          <p:nvPr>
            <p:ph type="body" idx="1"/>
          </p:nvPr>
        </p:nvSpPr>
        <p:spPr>
          <a:xfrm>
            <a:off x="962833" y="4626865"/>
            <a:ext cx="10360501"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3/12/2014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‹N°›</a:t>
            </a:fld>
            <a:endParaRPr kumimoji="0" lang="en-US"/>
          </a:p>
        </p:txBody>
      </p:sp>
      <p:cxnSp>
        <p:nvCxnSpPr>
          <p:cNvPr id="7" name="Straight Connector 6"/>
          <p:cNvCxnSpPr/>
          <p:nvPr/>
        </p:nvCxnSpPr>
        <p:spPr>
          <a:xfrm>
            <a:off x="975106" y="4599432"/>
            <a:ext cx="104620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609441" y="1673352"/>
            <a:ext cx="538339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95986" y="1673352"/>
            <a:ext cx="538339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DD204D1-F9BD-4643-8480-6EA41EB484F1}" type="datetimeFigureOut">
              <a:rPr lang="fr-FR" smtClean="0"/>
              <a:t>12/03/2014</a:t>
            </a:fld>
            <a:endParaRPr lang="fr-F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B37DED6-D4C7-42EE-AB49-D2E39E64FDE4}" type="slidenum">
              <a:rPr lang="fr-CA" smtClean="0"/>
              <a:t>‹N°›</a:t>
            </a:fld>
            <a:endParaRPr lang="fr-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441" y="1676400"/>
            <a:ext cx="524119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09441" y="2438400"/>
            <a:ext cx="52411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38189" y="1676400"/>
            <a:ext cx="524119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338189" y="2438400"/>
            <a:ext cx="52411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DD204D1-F9BD-4643-8480-6EA41EB484F1}" type="datetimeFigureOut">
              <a:rPr lang="fr-FR" smtClean="0"/>
              <a:t>12/03/2014</a:t>
            </a:fld>
            <a:endParaRPr lang="fr-FR"/>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EB37DED6-D4C7-42EE-AB49-D2E39E64FDE4}" type="slidenum">
              <a:rPr lang="fr-CA" smtClean="0"/>
              <a:t>‹N°›</a:t>
            </a:fld>
            <a:endParaRPr lang="fr-CA"/>
          </a:p>
        </p:txBody>
      </p:sp>
      <p:cxnSp>
        <p:nvCxnSpPr>
          <p:cNvPr id="11" name="Straight Connector 10"/>
          <p:cNvCxnSpPr/>
          <p:nvPr/>
        </p:nvCxnSpPr>
        <p:spPr>
          <a:xfrm rot="5400000">
            <a:off x="3740362" y="4045691"/>
            <a:ext cx="4709160" cy="10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2DD204D1-F9BD-4643-8480-6EA41EB484F1}" type="datetimeFigureOut">
              <a:rPr lang="fr-FR" smtClean="0"/>
              <a:t>12/03/2014</a:t>
            </a:fld>
            <a:endParaRPr lang="fr-FR"/>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B37DED6-D4C7-42EE-AB49-D2E39E64FDE4}" type="slidenum">
              <a:rPr lang="fr-CA" smtClean="0"/>
              <a:t>‹N°›</a:t>
            </a:fld>
            <a:endParaRPr lang="fr-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fr-FR" smtClean="0"/>
              <a:t>12/03/2014</a:t>
            </a:fld>
            <a:endParaRPr lang="fr-FR"/>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EB37DED6-D4C7-42EE-AB49-D2E39E64FDE4}" type="slidenum">
              <a:rPr lang="fr-CA" smtClean="0"/>
              <a:t>‹N°›</a:t>
            </a:fld>
            <a:endParaRPr lang="fr-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441" y="792080"/>
            <a:ext cx="2852185" cy="1261872"/>
          </a:xfrm>
        </p:spPr>
        <p:txBody>
          <a:bodyPr anchor="b">
            <a:no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3961368" y="792080"/>
            <a:ext cx="7618016"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09443" y="2130553"/>
            <a:ext cx="2852185"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26BF754-515F-40B9-8D24-D54D5825B3D0}" type="datetimeFigureOut">
              <a:rPr lang="fr-FR" smtClean="0"/>
              <a:t>12/03/2014</a:t>
            </a:fld>
            <a:endParaRPr lang="fr-F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DFBB78A-01B4-41F2-96B0-677A4A282832}" type="slidenum">
              <a:rPr lang="fr-CA" smtClean="0"/>
              <a:t>‹N°›</a:t>
            </a:fld>
            <a:endParaRPr lang="fr-CA"/>
          </a:p>
        </p:txBody>
      </p:sp>
      <p:cxnSp>
        <p:nvCxnSpPr>
          <p:cNvPr id="9" name="Straight Connector 8"/>
          <p:cNvCxnSpPr/>
          <p:nvPr/>
        </p:nvCxnSpPr>
        <p:spPr>
          <a:xfrm rot="5400000">
            <a:off x="911188"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441" y="792480"/>
            <a:ext cx="2856163" cy="1264920"/>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p:cNvSpPr>
          <p:nvPr>
            <p:ph type="pic" idx="1"/>
          </p:nvPr>
        </p:nvSpPr>
        <p:spPr>
          <a:xfrm>
            <a:off x="3810487" y="838201"/>
            <a:ext cx="787047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441" y="2133600"/>
            <a:ext cx="2852185"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26BF754-515F-40B9-8D24-D54D5825B3D0}" type="datetimeFigureOut">
              <a:rPr lang="fr-FR" smtClean="0"/>
              <a:t>12/03/2014</a:t>
            </a:fld>
            <a:endParaRPr lang="fr-FR"/>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DFBB78A-01B4-41F2-96B0-677A4A282832}" type="slidenum">
              <a:rPr lang="fr-CA" smtClean="0"/>
              <a:t>‹N°›</a:t>
            </a:fld>
            <a:endParaRPr lang="fr-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88825"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441" y="533400"/>
            <a:ext cx="10969943" cy="990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09441" y="1600200"/>
            <a:ext cx="10969943" cy="48768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12188825"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441" y="18288"/>
            <a:ext cx="3859795" cy="329184"/>
          </a:xfrm>
          <a:prstGeom prst="rect">
            <a:avLst/>
          </a:prstGeom>
        </p:spPr>
        <p:txBody>
          <a:bodyPr vert="horz" lIns="91440" tIns="45720" rIns="91440" bIns="45720" rtlCol="0" anchor="ctr"/>
          <a:lstStyle>
            <a:lvl1pPr algn="l">
              <a:defRPr sz="1200">
                <a:solidFill>
                  <a:srgbClr val="FFFFFF"/>
                </a:solidFill>
              </a:defRPr>
            </a:lvl1pPr>
          </a:lstStyle>
          <a:p>
            <a:fld id="{2DD204D1-F9BD-4643-8480-6EA41EB484F1}" type="datetimeFigureOut">
              <a:rPr lang="fr-FR" smtClean="0"/>
              <a:pPr/>
              <a:t>12/03/2014</a:t>
            </a:fld>
            <a:endParaRPr lang="fr-FR"/>
          </a:p>
        </p:txBody>
      </p:sp>
      <p:sp>
        <p:nvSpPr>
          <p:cNvPr id="5" name="Footer Placeholder 4"/>
          <p:cNvSpPr>
            <a:spLocks noGrp="1"/>
          </p:cNvSpPr>
          <p:nvPr>
            <p:ph type="ftr" sz="quarter" idx="3"/>
          </p:nvPr>
        </p:nvSpPr>
        <p:spPr>
          <a:xfrm>
            <a:off x="4570810" y="18288"/>
            <a:ext cx="5484971" cy="329184"/>
          </a:xfrm>
          <a:prstGeom prst="rect">
            <a:avLst/>
          </a:prstGeom>
        </p:spPr>
        <p:txBody>
          <a:bodyPr vert="horz" lIns="91440" tIns="45720" rIns="91440" bIns="45720" rtlCol="0" anchor="ctr"/>
          <a:lstStyle>
            <a:lvl1pPr algn="ctr">
              <a:defRPr sz="1200">
                <a:solidFill>
                  <a:srgbClr val="FFFFFF"/>
                </a:solidFill>
              </a:defRPr>
            </a:lvl1pPr>
          </a:lstStyle>
          <a:p>
            <a:endParaRPr lang="fr-CA"/>
          </a:p>
        </p:txBody>
      </p:sp>
      <p:sp>
        <p:nvSpPr>
          <p:cNvPr id="6" name="Slide Number Placeholder 5"/>
          <p:cNvSpPr>
            <a:spLocks noGrp="1"/>
          </p:cNvSpPr>
          <p:nvPr>
            <p:ph type="sldNum" sz="quarter" idx="4"/>
          </p:nvPr>
        </p:nvSpPr>
        <p:spPr>
          <a:xfrm>
            <a:off x="10157354" y="18288"/>
            <a:ext cx="1422030" cy="329184"/>
          </a:xfrm>
          <a:prstGeom prst="rect">
            <a:avLst/>
          </a:prstGeom>
        </p:spPr>
        <p:txBody>
          <a:bodyPr vert="horz" lIns="91440" tIns="45720" rIns="91440" bIns="45720" rtlCol="0" anchor="ctr"/>
          <a:lstStyle>
            <a:lvl1pPr algn="l">
              <a:defRPr sz="1400" b="1">
                <a:solidFill>
                  <a:srgbClr val="FFFFFF"/>
                </a:solidFill>
              </a:defRPr>
            </a:lvl1pPr>
          </a:lstStyle>
          <a:p>
            <a:fld id="{EB37DED6-D4C7-42EE-AB49-D2E39E64FDE4}"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vimeo.com/80292977"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csdecou.qc.ca/collegedescompagnons/files/2012/11/directives_sites_sociaux.pdf" TargetMode="External"/><Relationship Id="rId2" Type="http://schemas.openxmlformats.org/officeDocument/2006/relationships/hyperlink" Target="http://www.droitsurinternet.ca/" TargetMode="External"/><Relationship Id="rId1" Type="http://schemas.openxmlformats.org/officeDocument/2006/relationships/slideLayout" Target="../slideLayouts/slideLayout4.xml"/><Relationship Id="rId5" Type="http://schemas.openxmlformats.org/officeDocument/2006/relationships/hyperlink" Target="https://docs.google.com/presentation/d/1umsDp395xx0RzCcXWqo6TW93Q37SFWdl_DSmNdzfwiA/edit#slide=id.p62" TargetMode="External"/><Relationship Id="rId4" Type="http://schemas.openxmlformats.org/officeDocument/2006/relationships/hyperlink" Target="https://drive.google.com/folderview?id=0B2Bq4gKaQitrWm5xTklRSWtiVUE&amp;usp=shar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t>Les </a:t>
            </a:r>
            <a:r>
              <a:rPr lang="en-US" dirty="0" err="1" smtClean="0"/>
              <a:t>médias</a:t>
            </a:r>
            <a:r>
              <a:rPr lang="en-US" dirty="0" smtClean="0"/>
              <a:t> </a:t>
            </a:r>
            <a:r>
              <a:rPr lang="en-US" dirty="0" err="1" smtClean="0"/>
              <a:t>sociaux</a:t>
            </a:r>
            <a:r>
              <a:rPr lang="en-US" dirty="0" smtClean="0"/>
              <a:t> et le web</a:t>
            </a:r>
            <a:endParaRPr lang="en-US" dirty="0"/>
          </a:p>
        </p:txBody>
      </p:sp>
      <p:sp>
        <p:nvSpPr>
          <p:cNvPr id="3" name="Content Placeholder 2"/>
          <p:cNvSpPr>
            <a:spLocks noGrp="1"/>
          </p:cNvSpPr>
          <p:nvPr>
            <p:ph idx="1"/>
          </p:nvPr>
        </p:nvSpPr>
        <p:spPr>
          <a:xfrm>
            <a:off x="609441" y="1600200"/>
            <a:ext cx="11389627" cy="4876800"/>
          </a:xfrm>
        </p:spPr>
        <p:txBody>
          <a:bodyPr>
            <a:normAutofit fontScale="92500" lnSpcReduction="10000"/>
          </a:bodyPr>
          <a:lstStyle/>
          <a:p>
            <a:pPr marL="742950" indent="-742950">
              <a:buClrTx/>
              <a:buFont typeface="+mj-lt"/>
              <a:buAutoNum type="arabicPeriod"/>
            </a:pPr>
            <a:r>
              <a:rPr lang="fr-CA" sz="3600" dirty="0" smtClean="0"/>
              <a:t>Les médias sociaux les plus utilisés</a:t>
            </a:r>
          </a:p>
          <a:p>
            <a:pPr marL="742950" indent="-742950">
              <a:buClrTx/>
              <a:buFont typeface="+mj-lt"/>
              <a:buAutoNum type="arabicPeriod"/>
            </a:pPr>
            <a:endParaRPr lang="fr-CA" sz="3600" dirty="0" smtClean="0"/>
          </a:p>
          <a:p>
            <a:pPr marL="742950" indent="-742950">
              <a:buClrTx/>
              <a:buFont typeface="+mj-lt"/>
              <a:buAutoNum type="arabicPeriod"/>
            </a:pPr>
            <a:r>
              <a:rPr lang="fr-CA" sz="3600" dirty="0" smtClean="0"/>
              <a:t>Utilisation des médias sociaux (bonne et mauvaise)</a:t>
            </a:r>
          </a:p>
          <a:p>
            <a:pPr marL="742950" indent="-742950">
              <a:buClrTx/>
              <a:buFont typeface="+mj-lt"/>
              <a:buAutoNum type="arabicPeriod"/>
            </a:pPr>
            <a:endParaRPr lang="fr-CA" sz="3600" dirty="0" smtClean="0"/>
          </a:p>
          <a:p>
            <a:pPr marL="742950" indent="-742950">
              <a:buClrTx/>
              <a:buFont typeface="+mj-lt"/>
              <a:buAutoNum type="arabicPeriod"/>
            </a:pPr>
            <a:r>
              <a:rPr lang="fr-CA" sz="3600" dirty="0" smtClean="0"/>
              <a:t>Utilisation des courriels et de la page web de classe (bonne et mauvaise)</a:t>
            </a:r>
          </a:p>
          <a:p>
            <a:pPr marL="742950" indent="-742950">
              <a:buClrTx/>
              <a:buFont typeface="+mj-lt"/>
              <a:buAutoNum type="arabicPeriod"/>
            </a:pPr>
            <a:endParaRPr lang="fr-CA" sz="3600" dirty="0" smtClean="0"/>
          </a:p>
          <a:p>
            <a:pPr marL="742950" indent="-742950">
              <a:buClrTx/>
              <a:buFont typeface="+mj-lt"/>
              <a:buAutoNum type="arabicPeriod"/>
            </a:pPr>
            <a:r>
              <a:rPr lang="fr-CA" sz="3600" dirty="0" smtClean="0"/>
              <a:t>Les communications possibles avec les élèves du primaire</a:t>
            </a:r>
          </a:p>
          <a:p>
            <a:endParaRPr lang="en-US" dirty="0" smtClean="0"/>
          </a:p>
        </p:txBody>
      </p:sp>
    </p:spTree>
    <p:extLst>
      <p:ext uri="{BB962C8B-B14F-4D97-AF65-F5344CB8AC3E}">
        <p14:creationId xmlns:p14="http://schemas.microsoft.com/office/powerpoint/2010/main" val="216026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smtClean="0"/>
              <a:t>Linkedin</a:t>
            </a:r>
            <a:endParaRPr lang="en-US" dirty="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Font typeface="Wingdings 2"/>
              <a:buNone/>
            </a:pPr>
            <a:endParaRPr lang="fr-CA" dirty="0" smtClean="0"/>
          </a:p>
        </p:txBody>
      </p:sp>
      <p:pic>
        <p:nvPicPr>
          <p:cNvPr id="4098" name="Picture 2" descr="Description de cette image, également commentée ci-aprè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428" y="1842020"/>
            <a:ext cx="4907487" cy="133840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753164" y="431504"/>
            <a:ext cx="8149560" cy="5589784"/>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r>
              <a:rPr lang="fr-CA" sz="4000" dirty="0" smtClean="0"/>
              <a:t>Fa</a:t>
            </a:r>
            <a:r>
              <a:rPr lang="fr-CA" sz="3600" dirty="0" smtClean="0"/>
              <a:t>cilite </a:t>
            </a:r>
            <a:r>
              <a:rPr lang="fr-CA" sz="3600" dirty="0"/>
              <a:t>le dialogue entre </a:t>
            </a:r>
            <a:r>
              <a:rPr lang="fr-CA" sz="3600" dirty="0" smtClean="0"/>
              <a:t>professionnels</a:t>
            </a:r>
          </a:p>
          <a:p>
            <a:endParaRPr lang="fr-CA" sz="3600" dirty="0"/>
          </a:p>
          <a:p>
            <a:r>
              <a:rPr lang="fr-CA" sz="3600" dirty="0"/>
              <a:t>Utiliser pour rechercher </a:t>
            </a:r>
            <a:endParaRPr lang="fr-CA" sz="3600" dirty="0" smtClean="0"/>
          </a:p>
          <a:p>
            <a:pPr marL="0" indent="0">
              <a:buNone/>
            </a:pPr>
            <a:r>
              <a:rPr lang="fr-CA" sz="3600" dirty="0" smtClean="0"/>
              <a:t>un emploi</a:t>
            </a:r>
          </a:p>
          <a:p>
            <a:pPr marL="0" indent="0">
              <a:buNone/>
            </a:pPr>
            <a:endParaRPr lang="fr-CA" sz="3600" dirty="0"/>
          </a:p>
          <a:p>
            <a:r>
              <a:rPr lang="fr-CA" sz="3600" dirty="0"/>
              <a:t>Outil de réputation en </a:t>
            </a:r>
            <a:r>
              <a:rPr lang="fr-CA" sz="3600" dirty="0" smtClean="0"/>
              <a:t>ligne</a:t>
            </a:r>
            <a:endParaRPr lang="fr-CA" sz="3600" dirty="0"/>
          </a:p>
        </p:txBody>
      </p:sp>
    </p:spTree>
    <p:extLst>
      <p:ext uri="{BB962C8B-B14F-4D97-AF65-F5344CB8AC3E}">
        <p14:creationId xmlns:p14="http://schemas.microsoft.com/office/powerpoint/2010/main" val="309561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Instagram</a:t>
            </a:r>
            <a:endParaRPr lang="en-US" dirty="0"/>
          </a:p>
        </p:txBody>
      </p:sp>
      <p:sp>
        <p:nvSpPr>
          <p:cNvPr id="6" name="Content Placeholder 2"/>
          <p:cNvSpPr txBox="1">
            <a:spLocks/>
          </p:cNvSpPr>
          <p:nvPr/>
        </p:nvSpPr>
        <p:spPr>
          <a:xfrm>
            <a:off x="680838" y="659046"/>
            <a:ext cx="7717829"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Site de partage de photos</a:t>
            </a:r>
          </a:p>
          <a:p>
            <a:pPr marL="0" indent="0" defTabSz="914400">
              <a:buFont typeface="Wingdings 2"/>
              <a:buNone/>
            </a:pPr>
            <a:endParaRPr lang="fr-CA" dirty="0" smtClean="0"/>
          </a:p>
        </p:txBody>
      </p:sp>
      <p:sp>
        <p:nvSpPr>
          <p:cNvPr id="9" name="Content Placeholder 2"/>
          <p:cNvSpPr txBox="1">
            <a:spLocks/>
          </p:cNvSpPr>
          <p:nvPr/>
        </p:nvSpPr>
        <p:spPr>
          <a:xfrm>
            <a:off x="680839" y="3717032"/>
            <a:ext cx="6762257"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150 millions d’utilisateurs</a:t>
            </a:r>
          </a:p>
          <a:p>
            <a:pPr marL="0" indent="0" defTabSz="914400">
              <a:buFont typeface="Wingdings 2"/>
              <a:buNone/>
            </a:pPr>
            <a:endParaRPr lang="fr-CA"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Font typeface="Wingdings 2"/>
              <a:buNone/>
            </a:pPr>
            <a:endParaRPr lang="fr-CA" dirty="0" smtClean="0"/>
          </a:p>
        </p:txBody>
      </p:sp>
      <p:pic>
        <p:nvPicPr>
          <p:cNvPr id="12290" name="Picture 2" descr="Image illustrative de l'article Inst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492" y="2045526"/>
            <a:ext cx="4470705" cy="149024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95" y="2149213"/>
            <a:ext cx="59563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49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Instagram</a:t>
            </a:r>
            <a:endParaRPr lang="en-US" dirty="0"/>
          </a:p>
        </p:txBody>
      </p:sp>
      <p:sp>
        <p:nvSpPr>
          <p:cNvPr id="6" name="Content Placeholder 2"/>
          <p:cNvSpPr txBox="1">
            <a:spLocks/>
          </p:cNvSpPr>
          <p:nvPr/>
        </p:nvSpPr>
        <p:spPr>
          <a:xfrm>
            <a:off x="680838" y="659046"/>
            <a:ext cx="7717829" cy="5002202"/>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r>
              <a:rPr lang="fr-CA" sz="4000" dirty="0"/>
              <a:t>Appartient à Facebook depuis </a:t>
            </a:r>
            <a:r>
              <a:rPr lang="fr-CA" sz="4000" dirty="0" smtClean="0"/>
              <a:t>2012</a:t>
            </a:r>
          </a:p>
          <a:p>
            <a:pPr marL="0" indent="0">
              <a:buNone/>
            </a:pPr>
            <a:endParaRPr lang="fr-CA" sz="4000" dirty="0"/>
          </a:p>
          <a:p>
            <a:r>
              <a:rPr lang="fr-CA" sz="4000" dirty="0"/>
              <a:t>Très populaire chez les adolescents</a:t>
            </a:r>
          </a:p>
          <a:p>
            <a:pPr marL="0" indent="0" defTabSz="914400">
              <a:buNone/>
            </a:pPr>
            <a:endParaRPr lang="fr-CA" sz="4000" dirty="0" smtClean="0"/>
          </a:p>
          <a:p>
            <a:pPr marL="0" indent="0" defTabSz="914400">
              <a:buFont typeface="Wingdings 2"/>
              <a:buNone/>
            </a:pPr>
            <a:endParaRPr lang="fr-CA" dirty="0" smtClean="0"/>
          </a:p>
        </p:txBody>
      </p:sp>
      <p:sp>
        <p:nvSpPr>
          <p:cNvPr id="9" name="Content Placeholder 2"/>
          <p:cNvSpPr txBox="1">
            <a:spLocks/>
          </p:cNvSpPr>
          <p:nvPr/>
        </p:nvSpPr>
        <p:spPr>
          <a:xfrm>
            <a:off x="680839" y="3717032"/>
            <a:ext cx="6762257"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Font typeface="Wingdings 2"/>
              <a:buNone/>
            </a:pPr>
            <a:endParaRPr lang="fr-CA"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Font typeface="Wingdings 2"/>
              <a:buNone/>
            </a:pPr>
            <a:endParaRPr lang="fr-CA" dirty="0" smtClean="0"/>
          </a:p>
        </p:txBody>
      </p:sp>
      <p:pic>
        <p:nvPicPr>
          <p:cNvPr id="12290" name="Picture 2" descr="Image illustrative de l'article Inst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492" y="2045526"/>
            <a:ext cx="4470705" cy="149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2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Pinterest</a:t>
            </a:r>
            <a:endParaRPr lang="en-US" dirty="0"/>
          </a:p>
        </p:txBody>
      </p:sp>
      <p:sp>
        <p:nvSpPr>
          <p:cNvPr id="6" name="Content Placeholder 2"/>
          <p:cNvSpPr txBox="1">
            <a:spLocks/>
          </p:cNvSpPr>
          <p:nvPr/>
        </p:nvSpPr>
        <p:spPr>
          <a:xfrm>
            <a:off x="680838" y="659046"/>
            <a:ext cx="7717829"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Site de partage de photos</a:t>
            </a:r>
          </a:p>
          <a:p>
            <a:pPr marL="0" indent="0" defTabSz="914400">
              <a:buFont typeface="Wingdings 2"/>
              <a:buNone/>
            </a:pPr>
            <a:endParaRPr lang="fr-CA" dirty="0" smtClean="0"/>
          </a:p>
        </p:txBody>
      </p:sp>
      <p:sp>
        <p:nvSpPr>
          <p:cNvPr id="9" name="Content Placeholder 2"/>
          <p:cNvSpPr txBox="1">
            <a:spLocks/>
          </p:cNvSpPr>
          <p:nvPr/>
        </p:nvSpPr>
        <p:spPr>
          <a:xfrm>
            <a:off x="680839" y="3717032"/>
            <a:ext cx="6762257"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70 millions d’utilisateurs</a:t>
            </a:r>
          </a:p>
          <a:p>
            <a:pPr marL="0" indent="0" defTabSz="914400">
              <a:buFont typeface="Wingdings 2"/>
              <a:buNone/>
            </a:pPr>
            <a:endParaRPr lang="fr-CA"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Font typeface="Wingdings 2"/>
              <a:buNone/>
            </a:pPr>
            <a:endParaRPr lang="fr-CA" dirty="0" smtClean="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95" y="2149213"/>
            <a:ext cx="59563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428" y="2636912"/>
            <a:ext cx="4985169"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96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Pinterest</a:t>
            </a:r>
            <a:endParaRPr lang="en-US" dirty="0"/>
          </a:p>
        </p:txBody>
      </p:sp>
      <p:sp>
        <p:nvSpPr>
          <p:cNvPr id="6" name="Content Placeholder 2"/>
          <p:cNvSpPr txBox="1">
            <a:spLocks/>
          </p:cNvSpPr>
          <p:nvPr/>
        </p:nvSpPr>
        <p:spPr>
          <a:xfrm>
            <a:off x="680838" y="659046"/>
            <a:ext cx="7717829" cy="5362242"/>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r>
              <a:rPr lang="fr-CA" sz="4000" dirty="0"/>
              <a:t>Babillard </a:t>
            </a:r>
            <a:r>
              <a:rPr lang="fr-CA" sz="4000" dirty="0" smtClean="0"/>
              <a:t>virtuel</a:t>
            </a:r>
          </a:p>
          <a:p>
            <a:endParaRPr lang="fr-CA" sz="4000" dirty="0"/>
          </a:p>
          <a:p>
            <a:r>
              <a:rPr lang="fr-CA" sz="4000" dirty="0" smtClean="0"/>
              <a:t>Communauté d’enseignants </a:t>
            </a:r>
          </a:p>
          <a:p>
            <a:endParaRPr lang="fr-CA" sz="4000" dirty="0"/>
          </a:p>
          <a:p>
            <a:endParaRPr lang="fr-CA" sz="4000" dirty="0"/>
          </a:p>
          <a:p>
            <a:r>
              <a:rPr lang="fr-CA" sz="4000" dirty="0"/>
              <a:t>Partage de documents </a:t>
            </a:r>
            <a:r>
              <a:rPr lang="fr-CA" sz="4000" dirty="0" smtClean="0"/>
              <a:t>variés</a:t>
            </a:r>
          </a:p>
          <a:p>
            <a:endParaRPr lang="fr-CA" sz="4000" dirty="0"/>
          </a:p>
          <a:p>
            <a:endParaRPr lang="fr-CA" sz="4000" dirty="0"/>
          </a:p>
          <a:p>
            <a:pPr marL="0" indent="0" defTabSz="914400">
              <a:buNone/>
            </a:pPr>
            <a:endParaRPr lang="fr-CA" sz="4000" dirty="0" smtClean="0"/>
          </a:p>
          <a:p>
            <a:pPr marL="0" indent="0" defTabSz="914400">
              <a:buFont typeface="Wingdings 2"/>
              <a:buNone/>
            </a:pPr>
            <a:endParaRPr lang="fr-CA" dirty="0" smtClean="0"/>
          </a:p>
        </p:txBody>
      </p:sp>
      <p:sp>
        <p:nvSpPr>
          <p:cNvPr id="9" name="Content Placeholder 2"/>
          <p:cNvSpPr txBox="1">
            <a:spLocks/>
          </p:cNvSpPr>
          <p:nvPr/>
        </p:nvSpPr>
        <p:spPr>
          <a:xfrm>
            <a:off x="680839" y="3717032"/>
            <a:ext cx="6762257"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defTabSz="914400">
              <a:buFont typeface="Wingdings 2"/>
              <a:buNone/>
            </a:pPr>
            <a:endParaRPr lang="fr-CA"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Font typeface="Wingdings 2"/>
              <a:buNone/>
            </a:pPr>
            <a:endParaRPr lang="fr-CA" dirty="0" smtClean="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0676" y="2523816"/>
            <a:ext cx="3617017"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833239" y="3869432"/>
            <a:ext cx="6762257"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defTabSz="914400">
              <a:buFont typeface="Wingdings 2"/>
              <a:buNone/>
            </a:pPr>
            <a:endParaRPr lang="fr-CA" dirty="0" smtClean="0"/>
          </a:p>
        </p:txBody>
      </p:sp>
    </p:spTree>
    <p:extLst>
      <p:ext uri="{BB962C8B-B14F-4D97-AF65-F5344CB8AC3E}">
        <p14:creationId xmlns:p14="http://schemas.microsoft.com/office/powerpoint/2010/main" val="34987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Google +</a:t>
            </a:r>
            <a:endParaRPr lang="en-US" dirty="0"/>
          </a:p>
        </p:txBody>
      </p:sp>
      <p:sp>
        <p:nvSpPr>
          <p:cNvPr id="6" name="Content Placeholder 2"/>
          <p:cNvSpPr txBox="1">
            <a:spLocks/>
          </p:cNvSpPr>
          <p:nvPr/>
        </p:nvSpPr>
        <p:spPr>
          <a:xfrm>
            <a:off x="680838" y="659046"/>
            <a:ext cx="7717829"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Site de partage de photos</a:t>
            </a:r>
          </a:p>
          <a:p>
            <a:pPr marL="0" indent="0" defTabSz="914400">
              <a:buFont typeface="Wingdings 2"/>
              <a:buNone/>
            </a:pPr>
            <a:endParaRPr lang="fr-CA" dirty="0" smtClean="0"/>
          </a:p>
        </p:txBody>
      </p:sp>
      <p:sp>
        <p:nvSpPr>
          <p:cNvPr id="9" name="Content Placeholder 2"/>
          <p:cNvSpPr txBox="1">
            <a:spLocks/>
          </p:cNvSpPr>
          <p:nvPr/>
        </p:nvSpPr>
        <p:spPr>
          <a:xfrm>
            <a:off x="680839" y="3717032"/>
            <a:ext cx="6762257"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1,27 milliards d’utilisateurs</a:t>
            </a:r>
          </a:p>
          <a:p>
            <a:pPr marL="0" indent="0" defTabSz="914400">
              <a:buFont typeface="Wingdings 2"/>
              <a:buNone/>
            </a:pPr>
            <a:endParaRPr lang="fr-CA"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Font typeface="Wingdings 2"/>
              <a:buNone/>
            </a:pPr>
            <a:endParaRPr lang="fr-CA" dirty="0" smtClean="0"/>
          </a:p>
        </p:txBody>
      </p:sp>
      <p:pic>
        <p:nvPicPr>
          <p:cNvPr id="14338" name="Picture 2" descr="Logo de Goo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595" y="2564904"/>
            <a:ext cx="4644725" cy="141453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680839" y="2204864"/>
            <a:ext cx="7717829"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Lancé en 2011</a:t>
            </a:r>
          </a:p>
          <a:p>
            <a:pPr marL="0" indent="0" defTabSz="914400">
              <a:buFont typeface="Wingdings 2"/>
              <a:buNone/>
            </a:pPr>
            <a:endParaRPr lang="fr-CA" dirty="0" smtClean="0"/>
          </a:p>
        </p:txBody>
      </p:sp>
    </p:spTree>
    <p:extLst>
      <p:ext uri="{BB962C8B-B14F-4D97-AF65-F5344CB8AC3E}">
        <p14:creationId xmlns:p14="http://schemas.microsoft.com/office/powerpoint/2010/main" val="272166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Google +</a:t>
            </a:r>
            <a:endParaRPr lang="en-US" dirty="0"/>
          </a:p>
        </p:txBody>
      </p:sp>
      <p:sp>
        <p:nvSpPr>
          <p:cNvPr id="6" name="Content Placeholder 2"/>
          <p:cNvSpPr txBox="1">
            <a:spLocks/>
          </p:cNvSpPr>
          <p:nvPr/>
        </p:nvSpPr>
        <p:spPr>
          <a:xfrm>
            <a:off x="680838" y="659046"/>
            <a:ext cx="9734054" cy="5578266"/>
          </a:xfrm>
          <a:prstGeom prst="rect">
            <a:avLst/>
          </a:prstGeom>
        </p:spPr>
        <p:txBody>
          <a:bodyPr vert="horz" lIns="182880" tIns="91440">
            <a:normAutofit fontScale="92500" lnSpcReduction="10000"/>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r>
              <a:rPr lang="fr-CA" sz="4000" dirty="0"/>
              <a:t>Privé pendant 90 </a:t>
            </a:r>
            <a:r>
              <a:rPr lang="fr-CA" sz="4000" dirty="0" smtClean="0"/>
              <a:t>jours</a:t>
            </a:r>
          </a:p>
          <a:p>
            <a:endParaRPr lang="fr-CA" sz="4000" dirty="0"/>
          </a:p>
          <a:p>
            <a:r>
              <a:rPr lang="fr-CA" sz="4000" dirty="0"/>
              <a:t>Fonctionne par cercle </a:t>
            </a:r>
            <a:endParaRPr lang="fr-CA" sz="4000" dirty="0" smtClean="0"/>
          </a:p>
          <a:p>
            <a:pPr marL="0" indent="0">
              <a:buNone/>
            </a:pPr>
            <a:r>
              <a:rPr lang="fr-CA" sz="4000" dirty="0" smtClean="0"/>
              <a:t>de contacts (amis-familles-connaissances-professionnels</a:t>
            </a:r>
          </a:p>
          <a:p>
            <a:endParaRPr lang="fr-CA" sz="4000" dirty="0"/>
          </a:p>
          <a:p>
            <a:r>
              <a:rPr lang="fr-CA" sz="4000" dirty="0"/>
              <a:t>Visioconférence </a:t>
            </a:r>
            <a:r>
              <a:rPr lang="fr-CA" sz="4000" dirty="0" smtClean="0"/>
              <a:t>intégré (Google </a:t>
            </a:r>
            <a:r>
              <a:rPr lang="fr-CA" sz="4000" dirty="0" err="1" smtClean="0"/>
              <a:t>Hangout</a:t>
            </a:r>
            <a:r>
              <a:rPr lang="fr-CA" sz="4000" dirty="0" smtClean="0"/>
              <a:t>)</a:t>
            </a:r>
          </a:p>
          <a:p>
            <a:endParaRPr lang="fr-CA" sz="4000" dirty="0"/>
          </a:p>
          <a:p>
            <a:r>
              <a:rPr lang="fr-CA" sz="4000" dirty="0" smtClean="0"/>
              <a:t>1</a:t>
            </a:r>
            <a:r>
              <a:rPr lang="fr-CA" sz="4000" baseline="30000" dirty="0" smtClean="0"/>
              <a:t>er</a:t>
            </a:r>
            <a:r>
              <a:rPr lang="fr-CA" sz="4000" dirty="0" smtClean="0"/>
              <a:t> réseau social le plus utilisé</a:t>
            </a:r>
            <a:endParaRPr lang="fr-CA" sz="4000" dirty="0"/>
          </a:p>
          <a:p>
            <a:pPr marL="0" indent="0" defTabSz="914400">
              <a:buFont typeface="Wingdings 2"/>
              <a:buNone/>
            </a:pPr>
            <a:endParaRPr lang="fr-CA"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Font typeface="Wingdings 2"/>
              <a:buNone/>
            </a:pPr>
            <a:endParaRPr lang="fr-CA" dirty="0" smtClean="0"/>
          </a:p>
        </p:txBody>
      </p:sp>
      <p:pic>
        <p:nvPicPr>
          <p:cNvPr id="14338" name="Picture 2" descr="Logo de Goo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4532" y="764704"/>
            <a:ext cx="4644725" cy="141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5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smtClean="0"/>
              <a:t>Snapchat</a:t>
            </a:r>
            <a:endParaRPr lang="en-US" dirty="0"/>
          </a:p>
        </p:txBody>
      </p:sp>
      <p:sp>
        <p:nvSpPr>
          <p:cNvPr id="6" name="Content Placeholder 2"/>
          <p:cNvSpPr txBox="1">
            <a:spLocks/>
          </p:cNvSpPr>
          <p:nvPr/>
        </p:nvSpPr>
        <p:spPr>
          <a:xfrm>
            <a:off x="680838" y="659046"/>
            <a:ext cx="10742166"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Site de partage de photos temporaires</a:t>
            </a:r>
          </a:p>
          <a:p>
            <a:pPr marL="0" indent="0" defTabSz="914400">
              <a:buFont typeface="Wingdings 2"/>
              <a:buNone/>
            </a:pPr>
            <a:endParaRPr lang="fr-CA" dirty="0" smtClean="0"/>
          </a:p>
        </p:txBody>
      </p:sp>
      <p:sp>
        <p:nvSpPr>
          <p:cNvPr id="9" name="Content Placeholder 2"/>
          <p:cNvSpPr txBox="1">
            <a:spLocks/>
          </p:cNvSpPr>
          <p:nvPr/>
        </p:nvSpPr>
        <p:spPr>
          <a:xfrm>
            <a:off x="680839" y="3717032"/>
            <a:ext cx="6762257"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a:t>5</a:t>
            </a:r>
            <a:r>
              <a:rPr lang="fr-CA" sz="4000" dirty="0" smtClean="0"/>
              <a:t> millions d’utilisateurs</a:t>
            </a:r>
          </a:p>
          <a:p>
            <a:pPr marL="0" indent="0" defTabSz="914400">
              <a:buFont typeface="Wingdings 2"/>
              <a:buNone/>
            </a:pPr>
            <a:endParaRPr lang="fr-CA"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Font typeface="Wingdings 2"/>
              <a:buNone/>
            </a:pPr>
            <a:endParaRPr lang="fr-CA" dirty="0" smtClean="0"/>
          </a:p>
        </p:txBody>
      </p:sp>
      <p:sp>
        <p:nvSpPr>
          <p:cNvPr id="11" name="Content Placeholder 2"/>
          <p:cNvSpPr txBox="1">
            <a:spLocks/>
          </p:cNvSpPr>
          <p:nvPr/>
        </p:nvSpPr>
        <p:spPr>
          <a:xfrm>
            <a:off x="680839" y="2204864"/>
            <a:ext cx="7717829"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Lancé en 2011</a:t>
            </a:r>
          </a:p>
          <a:p>
            <a:pPr marL="0" indent="0" defTabSz="914400">
              <a:buFont typeface="Wingdings 2"/>
              <a:buNone/>
            </a:pPr>
            <a:endParaRPr lang="fr-CA" dirty="0" smtClean="0"/>
          </a:p>
        </p:txBody>
      </p:sp>
      <p:pic>
        <p:nvPicPr>
          <p:cNvPr id="15362" name="Picture 2" descr="Image illustrative de l'article Snapc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4652" y="2595824"/>
            <a:ext cx="244826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03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smtClean="0"/>
              <a:t>Snapchat</a:t>
            </a:r>
            <a:endParaRPr lang="en-US" dirty="0"/>
          </a:p>
        </p:txBody>
      </p:sp>
      <p:sp>
        <p:nvSpPr>
          <p:cNvPr id="6" name="Content Placeholder 2"/>
          <p:cNvSpPr txBox="1">
            <a:spLocks/>
          </p:cNvSpPr>
          <p:nvPr/>
        </p:nvSpPr>
        <p:spPr>
          <a:xfrm>
            <a:off x="680838" y="659046"/>
            <a:ext cx="10742166" cy="5218226"/>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r>
              <a:rPr lang="fr-CA" sz="4000" dirty="0"/>
              <a:t>Application </a:t>
            </a:r>
            <a:r>
              <a:rPr lang="fr-CA" sz="4000" dirty="0" smtClean="0"/>
              <a:t>mobile</a:t>
            </a:r>
          </a:p>
          <a:p>
            <a:endParaRPr lang="fr-CA" sz="4000" dirty="0"/>
          </a:p>
          <a:p>
            <a:endParaRPr lang="fr-CA" sz="4000" dirty="0"/>
          </a:p>
          <a:p>
            <a:r>
              <a:rPr lang="fr-CA" sz="4000" dirty="0"/>
              <a:t>L’utilisateur décide du nombre de secondes que la photo sera disponible </a:t>
            </a:r>
            <a:r>
              <a:rPr lang="fr-CA" sz="4000" dirty="0" smtClean="0"/>
              <a:t>(</a:t>
            </a:r>
            <a:r>
              <a:rPr lang="fr-CA" sz="4000" dirty="0"/>
              <a:t>entre 1 et 10</a:t>
            </a:r>
            <a:r>
              <a:rPr lang="fr-CA" sz="4000" dirty="0" smtClean="0"/>
              <a:t>)</a:t>
            </a:r>
          </a:p>
          <a:p>
            <a:endParaRPr lang="fr-CA" sz="4000" dirty="0"/>
          </a:p>
          <a:p>
            <a:r>
              <a:rPr lang="fr-CA" sz="4000" dirty="0" smtClean="0"/>
              <a:t>Possibilité de faire des captures d’écran</a:t>
            </a:r>
            <a:endParaRPr lang="fr-CA" sz="4000" dirty="0"/>
          </a:p>
          <a:p>
            <a:pPr marL="0" indent="0" defTabSz="914400">
              <a:buNone/>
            </a:pPr>
            <a:endParaRPr lang="fr-CA" sz="4000" dirty="0" smtClean="0"/>
          </a:p>
          <a:p>
            <a:pPr marL="0" indent="0" defTabSz="914400">
              <a:buFont typeface="Wingdings 2"/>
              <a:buNone/>
            </a:pPr>
            <a:endParaRPr lang="fr-CA" dirty="0" smtClean="0"/>
          </a:p>
        </p:txBody>
      </p:sp>
      <p:sp>
        <p:nvSpPr>
          <p:cNvPr id="9" name="Content Placeholder 2"/>
          <p:cNvSpPr txBox="1">
            <a:spLocks/>
          </p:cNvSpPr>
          <p:nvPr/>
        </p:nvSpPr>
        <p:spPr>
          <a:xfrm>
            <a:off x="680839" y="3717032"/>
            <a:ext cx="6762257"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Font typeface="Wingdings 2"/>
              <a:buNone/>
            </a:pPr>
            <a:endParaRPr lang="fr-CA"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Font typeface="Wingdings 2"/>
              <a:buNone/>
            </a:pPr>
            <a:endParaRPr lang="fr-CA" dirty="0" smtClean="0"/>
          </a:p>
        </p:txBody>
      </p:sp>
      <p:pic>
        <p:nvPicPr>
          <p:cNvPr id="15362" name="Picture 2" descr="Image illustrative de l'article Snapc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700" y="835142"/>
            <a:ext cx="244826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44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Vine</a:t>
            </a:r>
            <a:endParaRPr lang="en-US" dirty="0"/>
          </a:p>
        </p:txBody>
      </p:sp>
      <p:sp>
        <p:nvSpPr>
          <p:cNvPr id="6" name="Content Placeholder 2"/>
          <p:cNvSpPr txBox="1">
            <a:spLocks/>
          </p:cNvSpPr>
          <p:nvPr/>
        </p:nvSpPr>
        <p:spPr>
          <a:xfrm>
            <a:off x="680838" y="659046"/>
            <a:ext cx="10742166"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Site de partage de courts vidéos </a:t>
            </a:r>
          </a:p>
          <a:p>
            <a:pPr marL="0" indent="0" defTabSz="914400">
              <a:buFont typeface="Wingdings 2"/>
              <a:buNone/>
            </a:pPr>
            <a:endParaRPr lang="fr-CA" dirty="0" smtClean="0"/>
          </a:p>
        </p:txBody>
      </p:sp>
      <p:sp>
        <p:nvSpPr>
          <p:cNvPr id="9" name="Content Placeholder 2"/>
          <p:cNvSpPr txBox="1">
            <a:spLocks/>
          </p:cNvSpPr>
          <p:nvPr/>
        </p:nvSpPr>
        <p:spPr>
          <a:xfrm>
            <a:off x="680839" y="3717032"/>
            <a:ext cx="6762257"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40 millions d’utilisateurs</a:t>
            </a:r>
          </a:p>
          <a:p>
            <a:pPr marL="0" indent="0" defTabSz="914400">
              <a:buFont typeface="Wingdings 2"/>
              <a:buNone/>
            </a:pPr>
            <a:endParaRPr lang="fr-CA"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p:txBody>
      </p:sp>
      <p:sp>
        <p:nvSpPr>
          <p:cNvPr id="11" name="Content Placeholder 2"/>
          <p:cNvSpPr txBox="1">
            <a:spLocks/>
          </p:cNvSpPr>
          <p:nvPr/>
        </p:nvSpPr>
        <p:spPr>
          <a:xfrm>
            <a:off x="680839" y="2204864"/>
            <a:ext cx="7717829"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Lancé en 2013</a:t>
            </a:r>
          </a:p>
          <a:p>
            <a:pPr marL="0" indent="0" defTabSz="914400">
              <a:buFont typeface="Wingdings 2"/>
              <a:buNone/>
            </a:pPr>
            <a:endParaRPr lang="fr-CA" dirty="0" smtClean="0"/>
          </a:p>
        </p:txBody>
      </p:sp>
      <p:sp>
        <p:nvSpPr>
          <p:cNvPr id="3" name="AutoShape 2"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AutoShape 4"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63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2684" y="222010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29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2708920"/>
            <a:ext cx="10969943" cy="990600"/>
          </a:xfrm>
        </p:spPr>
        <p:txBody>
          <a:bodyPr/>
          <a:lstStyle/>
          <a:p>
            <a:pPr algn="ctr"/>
            <a:r>
              <a:rPr lang="en-US" dirty="0" smtClean="0"/>
              <a:t>1- Les </a:t>
            </a:r>
            <a:r>
              <a:rPr lang="en-US" dirty="0" err="1" smtClean="0"/>
              <a:t>médias</a:t>
            </a:r>
            <a:r>
              <a:rPr lang="en-US" dirty="0" smtClean="0"/>
              <a:t> </a:t>
            </a:r>
            <a:r>
              <a:rPr lang="en-US" dirty="0" err="1" smtClean="0"/>
              <a:t>sociaux</a:t>
            </a:r>
            <a:r>
              <a:rPr lang="en-US" dirty="0" smtClean="0"/>
              <a:t> les plus </a:t>
            </a:r>
            <a:r>
              <a:rPr lang="en-US" dirty="0" err="1" smtClean="0"/>
              <a:t>utilisés</a:t>
            </a:r>
            <a:endParaRPr lang="en-US" dirty="0"/>
          </a:p>
        </p:txBody>
      </p:sp>
    </p:spTree>
    <p:extLst>
      <p:ext uri="{BB962C8B-B14F-4D97-AF65-F5344CB8AC3E}">
        <p14:creationId xmlns:p14="http://schemas.microsoft.com/office/powerpoint/2010/main" val="68298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Vine</a:t>
            </a:r>
            <a:endParaRPr lang="en-US" dirty="0"/>
          </a:p>
        </p:txBody>
      </p:sp>
      <p:sp>
        <p:nvSpPr>
          <p:cNvPr id="6" name="Content Placeholder 2"/>
          <p:cNvSpPr txBox="1">
            <a:spLocks/>
          </p:cNvSpPr>
          <p:nvPr/>
        </p:nvSpPr>
        <p:spPr>
          <a:xfrm>
            <a:off x="680838" y="659046"/>
            <a:ext cx="10742166" cy="4714170"/>
          </a:xfrm>
          <a:prstGeom prst="rect">
            <a:avLst/>
          </a:prstGeom>
        </p:spPr>
        <p:txBody>
          <a:bodyPr vert="horz" lIns="182880" tIns="91440">
            <a:normAutofit fontScale="92500" lnSpcReduction="10000"/>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r>
              <a:rPr lang="fr-CA" sz="4000" dirty="0"/>
              <a:t>Application mobile</a:t>
            </a:r>
          </a:p>
          <a:p>
            <a:endParaRPr lang="fr-CA" sz="4000" dirty="0" smtClean="0"/>
          </a:p>
          <a:p>
            <a:endParaRPr lang="fr-CA" sz="4000" dirty="0" smtClean="0"/>
          </a:p>
          <a:p>
            <a:r>
              <a:rPr lang="fr-CA" sz="4000" dirty="0" smtClean="0"/>
              <a:t>Partage </a:t>
            </a:r>
            <a:r>
              <a:rPr lang="fr-CA" sz="4000" dirty="0"/>
              <a:t>de vidéos de </a:t>
            </a:r>
            <a:r>
              <a:rPr lang="fr-CA" sz="4000" dirty="0" smtClean="0"/>
              <a:t>7 </a:t>
            </a:r>
            <a:r>
              <a:rPr lang="fr-CA" sz="4000" dirty="0"/>
              <a:t>secondes</a:t>
            </a:r>
          </a:p>
          <a:p>
            <a:endParaRPr lang="fr-CA" sz="4000" dirty="0" smtClean="0"/>
          </a:p>
          <a:p>
            <a:endParaRPr lang="fr-CA" sz="4000" dirty="0" smtClean="0"/>
          </a:p>
          <a:p>
            <a:r>
              <a:rPr lang="fr-CA" sz="4000" dirty="0" smtClean="0"/>
              <a:t>Acheté </a:t>
            </a:r>
            <a:r>
              <a:rPr lang="fr-CA" sz="4000" dirty="0"/>
              <a:t>par Twitter en 2012</a:t>
            </a:r>
          </a:p>
          <a:p>
            <a:pPr marL="0" indent="0" defTabSz="914400">
              <a:buFont typeface="Wingdings 2"/>
              <a:buNone/>
            </a:pPr>
            <a:endParaRPr lang="fr-CA" dirty="0" smtClean="0"/>
          </a:p>
        </p:txBody>
      </p:sp>
      <p:sp>
        <p:nvSpPr>
          <p:cNvPr id="9" name="Content Placeholder 2"/>
          <p:cNvSpPr txBox="1">
            <a:spLocks/>
          </p:cNvSpPr>
          <p:nvPr/>
        </p:nvSpPr>
        <p:spPr>
          <a:xfrm>
            <a:off x="680839" y="3717032"/>
            <a:ext cx="6762257"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defTabSz="914400">
              <a:buFont typeface="Wingdings 2"/>
              <a:buNone/>
            </a:pPr>
            <a:endParaRPr lang="fr-CA"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p:txBody>
      </p:sp>
      <p:sp>
        <p:nvSpPr>
          <p:cNvPr id="11" name="Content Placeholder 2"/>
          <p:cNvSpPr txBox="1">
            <a:spLocks/>
          </p:cNvSpPr>
          <p:nvPr/>
        </p:nvSpPr>
        <p:spPr>
          <a:xfrm>
            <a:off x="680839" y="2204864"/>
            <a:ext cx="7717829"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defTabSz="914400">
              <a:buFont typeface="Wingdings 2"/>
              <a:buNone/>
            </a:pPr>
            <a:endParaRPr lang="fr-CA" dirty="0" smtClean="0"/>
          </a:p>
        </p:txBody>
      </p:sp>
      <p:sp>
        <p:nvSpPr>
          <p:cNvPr id="3" name="AutoShape 2"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AutoShape 4"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63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756" y="75497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895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smtClean="0"/>
              <a:t>Pheed</a:t>
            </a:r>
            <a:endParaRPr lang="en-US" dirty="0"/>
          </a:p>
        </p:txBody>
      </p:sp>
      <p:sp>
        <p:nvSpPr>
          <p:cNvPr id="6" name="Content Placeholder 2"/>
          <p:cNvSpPr txBox="1">
            <a:spLocks/>
          </p:cNvSpPr>
          <p:nvPr/>
        </p:nvSpPr>
        <p:spPr>
          <a:xfrm>
            <a:off x="680838" y="659046"/>
            <a:ext cx="10742166"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Site de partage de courts vidéos </a:t>
            </a:r>
          </a:p>
          <a:p>
            <a:pPr marL="0" indent="0" defTabSz="914400">
              <a:buFont typeface="Wingdings 2"/>
              <a:buNone/>
            </a:pPr>
            <a:endParaRPr lang="fr-CA" dirty="0" smtClean="0"/>
          </a:p>
        </p:txBody>
      </p:sp>
      <p:sp>
        <p:nvSpPr>
          <p:cNvPr id="9" name="Content Placeholder 2"/>
          <p:cNvSpPr txBox="1">
            <a:spLocks/>
          </p:cNvSpPr>
          <p:nvPr/>
        </p:nvSpPr>
        <p:spPr>
          <a:xfrm>
            <a:off x="680839" y="3717032"/>
            <a:ext cx="6762257"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a:t>1</a:t>
            </a:r>
            <a:r>
              <a:rPr lang="fr-CA" sz="4000" dirty="0" smtClean="0"/>
              <a:t> millions d’utilisateurs</a:t>
            </a:r>
          </a:p>
          <a:p>
            <a:pPr marL="0" indent="0" defTabSz="914400">
              <a:buFont typeface="Wingdings 2"/>
              <a:buNone/>
            </a:pPr>
            <a:endParaRPr lang="fr-CA"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p:txBody>
      </p:sp>
      <p:sp>
        <p:nvSpPr>
          <p:cNvPr id="11" name="Content Placeholder 2"/>
          <p:cNvSpPr txBox="1">
            <a:spLocks/>
          </p:cNvSpPr>
          <p:nvPr/>
        </p:nvSpPr>
        <p:spPr>
          <a:xfrm>
            <a:off x="680839" y="2204864"/>
            <a:ext cx="7717829"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Lancé en 2013</a:t>
            </a:r>
          </a:p>
          <a:p>
            <a:pPr marL="0" indent="0" defTabSz="914400">
              <a:buFont typeface="Wingdings 2"/>
              <a:buNone/>
            </a:pPr>
            <a:endParaRPr lang="fr-CA" dirty="0" smtClean="0"/>
          </a:p>
        </p:txBody>
      </p:sp>
      <p:sp>
        <p:nvSpPr>
          <p:cNvPr id="3" name="AutoShape 2"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AutoShape 4"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2" descr="data:image/jpeg;base64,/9j/4AAQSkZJRgABAQAAAQABAAD/2wCEAAkGBxEHBhUUBxQVFRUXFxcYGBcWGBgaHhweHxkeISAgHRofHCggGh8nHhwaLTEtJSovLi4uFx8zODMsQyktLisBCgoKBQUFDgUFDisZExkrKysrKysrKysrKysrKysrKysrKysrKysrKysrKysrKysrKysrKysrKysrKysrKysrK//AABEIAL0BCwMBIgACEQEDEQH/xAAcAAEAAgMBAQEAAAAAAAAAAAAABwgEBQYDAgH/xABLEAABAwICBQYGDgkDBQAAAAABAAIDBBEFBgcSITFBE1FhcYGRCCI2c7KzFBUXMjdCUlRydKGxwtIWNDViZIKSk5TB0/Alg6Kj0f/EABQBAQAAAAAAAAAAAAAAAAAAAAD/xAAUEQEAAAAAAAAAAAAAAAAAAAAA/9oADAMBAAIRAxEAPwCDUREBERAREQEREBERAREQEREBERAREQEREBERAREQEREBERAREQEREBERAREQEREBERAREQEREBERAREQEREBERAREQEREBERAREQEREBERAREQEREBERAREQEREBERAREQEREBERAREQEREBERAREQEREBERAREQEREBERAREQEREBERAREQF+tBc6zdpK/FkUH6/H9Nv3hBsv0RxL5jV/48v5U/RHEvmNX/AI8v5VclEFHpGGKQiQEEEggixBG8EcCvlbDMXlBUeel9MrXoCIiAiIgIiICIiAiIgIiICIiAiIgLOw7B6nFQ72sgmm1ba3JRvfa97X1QbXse5YKnbwZ/1au+lB90iCI/0RxL5jV/48v5ViYjgtVhcYdidPNCCbAyxvYCeYFwFyrqKHvCT/YFL553oFBX1ERAREQF9MaXvAYCSdgA4rrdHWQ587YkREeTgZblZbXt+60cXH7N54A2Vytk2hyrThuEQtDrWMjrOkd1v39gsOhBVeLJ2JTR3ioasjfcQS/Z4u1a6vwyfDX2xGGSIncJGOYe5wCuwvCspI66nLK1jZGO2Fr2hwPWDsKCkayKD9fj+m37wpm0oaH201O6qyi02bd0lPtOziYuOz5PdwChmg/X4/pt+8ILtoiIKb4lhs+J5lqW4bFJK4TSktjY559+eDQVj4ll2twqPWxOmnib8qSJ7R3kWVxsPw6HDINTD42xtJLiGi1yTck85POdqyJGCVhEgBBFiCLgjpHFBR5FKum3R/HlupbVYM3VgldqvjG6N9ifF5mOAOzgQQNhAEVICy8PwyfE5CMNhllI3iNjnnuaCpe0W6IW4hTMqs1g6jrOjg2jWHB0h3gHeGixOy54Gc6KjioKYR0LGRsbsDWNDQOoDYgqHJkjFIo7voaq3mZD9gF1o54H00xbUNc1w2FrgQR1g7QrvrUZjyzSZlpOTxmFsg4OIs5vS142t7EFM0XbaS9H0uSa4FpMlNISI5LbQd+o/gHW7HAEi1iBxKAveko5K6fUomPkcfisaXHuAupE0VaL3ZstUYsXMpQ4gAbHSkHaGng0HYT0EDiRYnBsFpsDoxFhETImDgwWv0k73HpJJQVLGR8UMWt7BqreZkv3WutPW0MuHzatfG+N3yZGuae4gFXbWHiuFQYxSGPFImSsPxXtB7RzHpG1BShFKOlbRYcrsNTgms+lv4zTtdFc7NvxmX2AnaNgN96i5AX3FE6aQNhBc47AACSeoDeus0dZDnzriVo7xwMI5WW2791vO4/ZvPAGzGV8pUWVqUMwaFrTazpDte76T956twvsAQVUZk7E5I9ZlDVkeYl/LtUv+DjTPoxXsq2OY9roA5rwWuBtJsIO0KaFH2j3y7xrz8HoPQSCoe8JP9gUvnnegphUPeEn+wKXzzvQQV9REQF9RRmWQNiBJJAAHEncF8rpNHFIK3PlEx27l43H+U634UFoskZdZlbLUVPABdrQZHD40h987v3cwAHBb1Fj4hVChoJJZd0bHPPU0En7kHsXBpGsRt3L6VLMdxmfH8UfPijy+R5JuSbAX2NaPitHAcFYLQHmWox3L8sWJudIadzQ17rklrgbNJ42LTv4EIJRVZ9L+Vm5dz4x9G3ViqXCRoG5r9Ya7R0XIPMNe3BWYUTeEHTtdhdE8jxm1QaD0Obc+gO5BLKIiAirxkHMVXVaayJ5pHNklqWuYXEt1Q2QtGruAaWttzWVh0HI6WaEV+jyra/4sfKDoLCHf6faoE0OZWbmfODRWN1oYRysgIuHWIDWnrcRccQ1wViNIXkJXfVpvVlRt4NNMG0FZJxL4mdjQ4/i+xBNSw8XxOHBsNfPiTwyONus5x/+cSTYADeSAsxRX4QkzjlumiBLWy1LQ89Aa7f2m/8AKg8KTT1QzYiGzwTsiJA5Q6pI6XMB3DjYk8wKlpjg9oLCCDtBC59uRsKa0AUNLs54Yz/ot9BE2nha2ABrWgNaALAACwAHAAINbmjA4syYDLTVo8WRpAPFrviuHSDY9iqllnK8mMZ0joZvFdyrmSW+KGE8pbpAa63TZXCUNZMpGM0/Yhqj3sUjx1udDf03d6CX6OlZQ0jI6RoaxjQ1rRuAAsAOxekkgijLpCAACSSbAAbyTwC+lxWmWrfR6N6s05sXNYwnofI1ru9pI7UHNV+nihp8RLKWCaWMG3Kgtbfpaw7SOshSfhOJRYxhsc+Hu1o5GhzT0HnHAjiOBC43IuS8NmyZRvqaOnke+nie574mOcS5gcbki52ldph9BFhtII8PjZHG29mMaGtFzc2A2C5JPag9KumZWUro6pocx7S1zTtBBFiD0EKoWassvwbOktFTgucJQyIcXB9jH2kObfpurhKG83ULJvCBw8PAOtEyQ/SYZiD/AODe5BJeT8vRZWy9FTUlvEHjO+W8++ces9wsOC3KLExauGGYVLNILiKN8hA4hrS4/cgy1H2j3y7xrz8HovVfcXzpiGL4oZ6mpmDybgMe9jWcwY0HxQO/ibm5UxeD1VzYn7PnxBxe+SSHWebbSGvvu2biEEwqHvCT/YFL553oKYVDvhKH/oFL553oIK/IiIC63RN8ItH5z8LlyS63RN8ItH5z8LkFtlp84+SFZ9Wn9U5bhafOPkhWfVp/VOQQbgmhd+P4BTVOH1LWCWNrntkYTY8dUg7R0HvUz5DyhDkvAxBRkvcTrySEWL3WAva51RYCw4dJJJ8NFvwe0XmW/eV1SAoY8IXFGipoaZhGtyhmcL7QLhrdnMbv/pUs43i0OB4W+fE3hkbBck/YAOJJ2AcSVU7MuZJM15xNTU7NaRoY35DAfFb3b+cknigt+iIgrHo4+Gxnn6r1cqs4qx6OPhsZ5+q9XKrOIOe0heQld9Wm9WVFPg1YkG1VXTvO1zY5Wj6JLXekxStpC8hK76tN6sqq2T8wyZXzFFU0u0sPjNvbWadjmnrF7cxseCC5S4zS1lV+bcoujoheaNwljFwNYgEFt+F2uNuF7LpMCxiDHsLZPhbw+N4uDxHOCODgdhCz0FYcMrsz4jiYgp5K4PvY6+u0N6XuIs0da1+N5sxzA8VkgxKsqGyRus4a57CDxBFiDxBCtco90u5AGbsK5XD2j2XE06nDlG7+TJ79W+4nhclBAvuhYt8+qP6yuo0JY89+k3XxN7nyVMUkZe43Jd4rxc/9u3coyljMUhbKCHAkEEWII3gjgV7UFY/D65ktIdV8bmvaeYtNx9oQXbWnzfgYzJlmemeQOVYQ0ncHA3aT0BwB7FiZEzbDnHAWzUtg8WEsd9rH8R9E7weI6bgdGgq0yXMmD1LaOA1rSzxGMYHFthu1SBqlvSDZfWacbzBlWvEWM1dQ1xaHgiS7SCODhsJBuD0jqJtGuY0gZOhzngRiqLNkbd0MnFjrfa07iOo7wLBWr3QsW+fVH9ZWTlTNU8mkGjqccldKWyMYXyG9mOJadvMNdx71zeL4bLg+JSQYi0skjcWuaf8Am0EWIPEEFYaC8a+J4mzwubMAWuBaQeIIsR3KP9D2e2ZowRsNa4eyoWgPB3yNGwSDn4B3MesKQ0Ffsc0DVQxN3tFNC6Em7eWc9rm9B1WODrc438wUtaPMoMyXl4QRu13ucXyPtbWcQBsHAAAAdV+K6dEBQL4SmIiTEKSnYdrGSSOH0yGt9B3eprxzF4cCwt8+JvDI2C5P3ADiSdgHElVEzfmCTNGYpamp2F7vFbe+q0bGt7AB1m54oNMiIgLrdE3wi0fnPwuXJLrdE3wi0fnPwuQW2Wnzj5IVn1af1TluFp84+SFZ9Wn9U5BwWj3SPhOG5Npoa6qDJI4w17SyXYdvEMsewrIxzTdhdDAfazlKl/ANaY236XPAIHU0qtKIOozxnqrznVg4iQ2NpJZCy+q3p/edbiem1ty5ylkEVU1ztwcCewryRBZf3cMJ/iP7Y/Onu4YT/Ef2x+dVoRB2GUMxwYPpIbW1evyIlnf4ou6z2vA2X53Dipn93HCf4j+2PzqtCILBZs0wYZi2WKmCl5fXlhkY28YAu5pAudbYLlV9REHS5KzvWZNrNbDHXY4+PE/ax/Z8V3SNvWNim3A9OOG1sQ9tWy0z7bbtMjexzBrHtaFW1EFq5NLmCRx39l36BFNf0FxObNO7eSLMqwnWOzlpgAB0tjBN/wCYjqKgpEGRX1kmI1r5a1xfI9xc5x3knesdEQbbLWY6rLGJCbB5Cxw2Eb2uHyXN3OH3bxY7VOGW9O1JVRBuYInwP4ujGvGem3v29Vj1qvKILV+63gnJ39ljq5Ke/dya5jMunalpYi3LsT5n8HyDUjHTb37urxetV7RBs8xY9UZkxV0+Lv15HbNwAAG5rQNwC1iIgycOrpcMrWS4e90cjDdrmmxB/wCd4KmvKmndvIhmaoTrDZy0IBB6XRki38pPUFBaILVxaXMEkZf2XboMUwPoLS47pyw2iiPtS2WpfbZZpjZ2ueNYdjSq3Ig6bOueKzOVUHYm4CNpuyJmxjem29zuk7dvDcuZREBERAXRaPcTiwfOlNPiLtSKN93Os51hqkbmgk7+AXOogtT7r2CfO/8A01H+2tdmXSpg1dlypipaq75IJWNHIzi7nMIAuY7DaRvVZ0QEREBERAREQEREBERAREQEREBERAREQEREBERAREQEREBERAREQEREBERAREQEREBERAREQEREBERAREQEREBERAREQEREBERAREQEREBERAREQEREBERAREQEREBERAREQEREBERAREQEREBERAREQEREBERAREQEREBERAREQEREBERAREQEREBERAREQEREBERAREQE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668" y="2171336"/>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48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smtClean="0"/>
              <a:t>Pheed</a:t>
            </a:r>
            <a:endParaRPr lang="en-US" dirty="0"/>
          </a:p>
        </p:txBody>
      </p:sp>
      <p:sp>
        <p:nvSpPr>
          <p:cNvPr id="6" name="Content Placeholder 2"/>
          <p:cNvSpPr txBox="1">
            <a:spLocks/>
          </p:cNvSpPr>
          <p:nvPr/>
        </p:nvSpPr>
        <p:spPr>
          <a:xfrm>
            <a:off x="680838" y="659046"/>
            <a:ext cx="10742166" cy="5362242"/>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r>
              <a:rPr lang="fr-CA" sz="4000" dirty="0"/>
              <a:t>Application </a:t>
            </a:r>
            <a:r>
              <a:rPr lang="fr-CA" sz="4000" dirty="0" smtClean="0"/>
              <a:t>mobile</a:t>
            </a:r>
          </a:p>
          <a:p>
            <a:endParaRPr lang="fr-CA" sz="4000" dirty="0"/>
          </a:p>
          <a:p>
            <a:r>
              <a:rPr lang="fr-CA" sz="4000" dirty="0"/>
              <a:t>Permet de diffuser sur </a:t>
            </a:r>
            <a:r>
              <a:rPr lang="fr-CA" sz="4000" dirty="0" smtClean="0"/>
              <a:t>Facebook </a:t>
            </a:r>
            <a:r>
              <a:rPr lang="fr-CA" sz="4000" dirty="0"/>
              <a:t>et </a:t>
            </a:r>
            <a:r>
              <a:rPr lang="fr-CA" sz="4000" dirty="0" smtClean="0"/>
              <a:t>Twitter</a:t>
            </a:r>
          </a:p>
          <a:p>
            <a:pPr marL="0" indent="0">
              <a:buNone/>
            </a:pPr>
            <a:endParaRPr lang="fr-CA" sz="4000" dirty="0"/>
          </a:p>
          <a:p>
            <a:r>
              <a:rPr lang="fr-CA" sz="4000" dirty="0"/>
              <a:t>Un mélange de plusieurs </a:t>
            </a:r>
            <a:r>
              <a:rPr lang="fr-CA" sz="4000" dirty="0" smtClean="0"/>
              <a:t>médias </a:t>
            </a:r>
            <a:r>
              <a:rPr lang="fr-CA" sz="4000" dirty="0"/>
              <a:t>sociaux</a:t>
            </a:r>
          </a:p>
          <a:p>
            <a:pPr marL="0" indent="0" defTabSz="914400">
              <a:buFont typeface="Wingdings 2"/>
              <a:buNone/>
            </a:pPr>
            <a:endParaRPr lang="fr-CA" dirty="0" smtClean="0"/>
          </a:p>
        </p:txBody>
      </p:sp>
      <p:sp>
        <p:nvSpPr>
          <p:cNvPr id="9" name="Content Placeholder 2"/>
          <p:cNvSpPr txBox="1">
            <a:spLocks/>
          </p:cNvSpPr>
          <p:nvPr/>
        </p:nvSpPr>
        <p:spPr>
          <a:xfrm>
            <a:off x="680839" y="3717032"/>
            <a:ext cx="6762257"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defTabSz="914400">
              <a:buFont typeface="Wingdings 2"/>
              <a:buNone/>
            </a:pPr>
            <a:endParaRPr lang="fr-CA"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p:txBody>
      </p:sp>
      <p:sp>
        <p:nvSpPr>
          <p:cNvPr id="11" name="Content Placeholder 2"/>
          <p:cNvSpPr txBox="1">
            <a:spLocks/>
          </p:cNvSpPr>
          <p:nvPr/>
        </p:nvSpPr>
        <p:spPr>
          <a:xfrm>
            <a:off x="680839" y="2204864"/>
            <a:ext cx="7717829"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Font typeface="Wingdings 2"/>
              <a:buNone/>
            </a:pPr>
            <a:endParaRPr lang="fr-CA" dirty="0" smtClean="0"/>
          </a:p>
        </p:txBody>
      </p:sp>
      <p:sp>
        <p:nvSpPr>
          <p:cNvPr id="3" name="AutoShape 2"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AutoShape 4"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2" descr="data:image/jpeg;base64,/9j/4AAQSkZJRgABAQAAAQABAAD/2wCEAAkGBxEHBhUUBxQVFRUXFxcYGBcWGBgaHhweHxkeISAgHRofHCggGh8nHhwaLTEtJSovLi4uFx8zODMsQyktLisBCgoKBQUFDgUFDisZExkrKysrKysrKysrKysrKysrKysrKysrKysrKysrKysrKysrKysrKysrKysrKysrKysrK//AABEIAL0BCwMBIgACEQEDEQH/xAAcAAEAAgMBAQEAAAAAAAAAAAAABwgEBQYDAgH/xABLEAABAwICBQYGDgkDBQAAAAABAAIDBBEFBgcSITFBE1FhcYGRCCI2c7KzFBUXMjdCUlRydKGxwtIWNDViZIKSk5TB0/Alg6Kj0f/EABQBAQAAAAAAAAAAAAAAAAAAAAD/xAAUEQEAAAAAAAAAAAAAAAAAAAAA/9oADAMBAAIRAxEAPwCDUREBERAREQEREBERAREQEREBERAREQEREBERAREQEREBERAREQEREBERAREQEREBERAREQEREBERAREQEREBERAREQEREBERAREQEREBERAREQEREBERAREQEREBERAREQEREBERAREQEREBERAREQEREBERAREQEREBERAREQEREBERAREQF+tBc6zdpK/FkUH6/H9Nv3hBsv0RxL5jV/48v5U/RHEvmNX/AI8v5VclEFHpGGKQiQEEEggixBG8EcCvlbDMXlBUeel9MrXoCIiAiIgIiICIiAiIgIiICIiAiIgLOw7B6nFQ72sgmm1ba3JRvfa97X1QbXse5YKnbwZ/1au+lB90iCI/0RxL5jV/48v5ViYjgtVhcYdidPNCCbAyxvYCeYFwFyrqKHvCT/YFL553oFBX1ERAREQF9MaXvAYCSdgA4rrdHWQ587YkREeTgZblZbXt+60cXH7N54A2Vytk2hyrThuEQtDrWMjrOkd1v39gsOhBVeLJ2JTR3ioasjfcQS/Z4u1a6vwyfDX2xGGSIncJGOYe5wCuwvCspI66nLK1jZGO2Fr2hwPWDsKCkayKD9fj+m37wpm0oaH201O6qyi02bd0lPtOziYuOz5PdwChmg/X4/pt+8ILtoiIKb4lhs+J5lqW4bFJK4TSktjY559+eDQVj4ll2twqPWxOmnib8qSJ7R3kWVxsPw6HDINTD42xtJLiGi1yTck85POdqyJGCVhEgBBFiCLgjpHFBR5FKum3R/HlupbVYM3VgldqvjG6N9ifF5mOAOzgQQNhAEVICy8PwyfE5CMNhllI3iNjnnuaCpe0W6IW4hTMqs1g6jrOjg2jWHB0h3gHeGixOy54Gc6KjioKYR0LGRsbsDWNDQOoDYgqHJkjFIo7voaq3mZD9gF1o54H00xbUNc1w2FrgQR1g7QrvrUZjyzSZlpOTxmFsg4OIs5vS142t7EFM0XbaS9H0uSa4FpMlNISI5LbQd+o/gHW7HAEi1iBxKAveko5K6fUomPkcfisaXHuAupE0VaL3ZstUYsXMpQ4gAbHSkHaGng0HYT0EDiRYnBsFpsDoxFhETImDgwWv0k73HpJJQVLGR8UMWt7BqreZkv3WutPW0MuHzatfG+N3yZGuae4gFXbWHiuFQYxSGPFImSsPxXtB7RzHpG1BShFKOlbRYcrsNTgms+lv4zTtdFc7NvxmX2AnaNgN96i5AX3FE6aQNhBc47AACSeoDeus0dZDnzriVo7xwMI5WW2791vO4/ZvPAGzGV8pUWVqUMwaFrTazpDte76T956twvsAQVUZk7E5I9ZlDVkeYl/LtUv+DjTPoxXsq2OY9roA5rwWuBtJsIO0KaFH2j3y7xrz8HoPQSCoe8JP9gUvnnegphUPeEn+wKXzzvQQV9REQF9RRmWQNiBJJAAHEncF8rpNHFIK3PlEx27l43H+U634UFoskZdZlbLUVPABdrQZHD40h987v3cwAHBb1Fj4hVChoJJZd0bHPPU0En7kHsXBpGsRt3L6VLMdxmfH8UfPijy+R5JuSbAX2NaPitHAcFYLQHmWox3L8sWJudIadzQ17rklrgbNJ42LTv4EIJRVZ9L+Vm5dz4x9G3ViqXCRoG5r9Ya7R0XIPMNe3BWYUTeEHTtdhdE8jxm1QaD0Obc+gO5BLKIiAirxkHMVXVaayJ5pHNklqWuYXEt1Q2QtGruAaWttzWVh0HI6WaEV+jyra/4sfKDoLCHf6faoE0OZWbmfODRWN1oYRysgIuHWIDWnrcRccQ1wViNIXkJXfVpvVlRt4NNMG0FZJxL4mdjQ4/i+xBNSw8XxOHBsNfPiTwyONus5x/+cSTYADeSAsxRX4QkzjlumiBLWy1LQ89Aa7f2m/8AKg8KTT1QzYiGzwTsiJA5Q6pI6XMB3DjYk8wKlpjg9oLCCDtBC59uRsKa0AUNLs54Yz/ot9BE2nha2ABrWgNaALAACwAHAAINbmjA4syYDLTVo8WRpAPFrviuHSDY9iqllnK8mMZ0joZvFdyrmSW+KGE8pbpAa63TZXCUNZMpGM0/Yhqj3sUjx1udDf03d6CX6OlZQ0jI6RoaxjQ1rRuAAsAOxekkgijLpCAACSSbAAbyTwC+lxWmWrfR6N6s05sXNYwnofI1ru9pI7UHNV+nihp8RLKWCaWMG3Kgtbfpaw7SOshSfhOJRYxhsc+Hu1o5GhzT0HnHAjiOBC43IuS8NmyZRvqaOnke+nie574mOcS5gcbki52ldph9BFhtII8PjZHG29mMaGtFzc2A2C5JPag9KumZWUro6pocx7S1zTtBBFiD0EKoWassvwbOktFTgucJQyIcXB9jH2kObfpurhKG83ULJvCBw8PAOtEyQ/SYZiD/AODe5BJeT8vRZWy9FTUlvEHjO+W8++ces9wsOC3KLExauGGYVLNILiKN8hA4hrS4/cgy1H2j3y7xrz8HovVfcXzpiGL4oZ6mpmDybgMe9jWcwY0HxQO/ibm5UxeD1VzYn7PnxBxe+SSHWebbSGvvu2biEEwqHvCT/YFL553oKYVDvhKH/oFL553oIK/IiIC63RN8ItH5z8LlyS63RN8ItH5z8LkFtlp84+SFZ9Wn9U5bhafOPkhWfVp/VOQQbgmhd+P4BTVOH1LWCWNrntkYTY8dUg7R0HvUz5DyhDkvAxBRkvcTrySEWL3WAva51RYCw4dJJJ8NFvwe0XmW/eV1SAoY8IXFGipoaZhGtyhmcL7QLhrdnMbv/pUs43i0OB4W+fE3hkbBck/YAOJJ2AcSVU7MuZJM15xNTU7NaRoY35DAfFb3b+cknigt+iIgrHo4+Gxnn6r1cqs4qx6OPhsZ5+q9XKrOIOe0heQld9Wm9WVFPg1YkG1VXTvO1zY5Wj6JLXekxStpC8hK76tN6sqq2T8wyZXzFFU0u0sPjNvbWadjmnrF7cxseCC5S4zS1lV+bcoujoheaNwljFwNYgEFt+F2uNuF7LpMCxiDHsLZPhbw+N4uDxHOCODgdhCz0FYcMrsz4jiYgp5K4PvY6+u0N6XuIs0da1+N5sxzA8VkgxKsqGyRus4a57CDxBFiDxBCtco90u5AGbsK5XD2j2XE06nDlG7+TJ79W+4nhclBAvuhYt8+qP6yuo0JY89+k3XxN7nyVMUkZe43Jd4rxc/9u3coyljMUhbKCHAkEEWII3gjgV7UFY/D65ktIdV8bmvaeYtNx9oQXbWnzfgYzJlmemeQOVYQ0ncHA3aT0BwB7FiZEzbDnHAWzUtg8WEsd9rH8R9E7weI6bgdGgq0yXMmD1LaOA1rSzxGMYHFthu1SBqlvSDZfWacbzBlWvEWM1dQ1xaHgiS7SCODhsJBuD0jqJtGuY0gZOhzngRiqLNkbd0MnFjrfa07iOo7wLBWr3QsW+fVH9ZWTlTNU8mkGjqccldKWyMYXyG9mOJadvMNdx71zeL4bLg+JSQYi0skjcWuaf8Am0EWIPEEFYaC8a+J4mzwubMAWuBaQeIIsR3KP9D2e2ZowRsNa4eyoWgPB3yNGwSDn4B3MesKQ0Ffsc0DVQxN3tFNC6Em7eWc9rm9B1WODrc438wUtaPMoMyXl4QRu13ucXyPtbWcQBsHAAAAdV+K6dEBQL4SmIiTEKSnYdrGSSOH0yGt9B3eprxzF4cCwt8+JvDI2C5P3ADiSdgHElVEzfmCTNGYpamp2F7vFbe+q0bGt7AB1m54oNMiIgLrdE3wi0fnPwuXJLrdE3wi0fnPwuQW2Wnzj5IVn1af1TluFp84+SFZ9Wn9U5BwWj3SPhOG5Npoa6qDJI4w17SyXYdvEMsewrIxzTdhdDAfazlKl/ANaY236XPAIHU0qtKIOozxnqrznVg4iQ2NpJZCy+q3p/edbiem1ty5ylkEVU1ztwcCewryRBZf3cMJ/iP7Y/Onu4YT/Ef2x+dVoRB2GUMxwYPpIbW1evyIlnf4ou6z2vA2X53Dipn93HCf4j+2PzqtCILBZs0wYZi2WKmCl5fXlhkY28YAu5pAudbYLlV9REHS5KzvWZNrNbDHXY4+PE/ax/Z8V3SNvWNim3A9OOG1sQ9tWy0z7bbtMjexzBrHtaFW1EFq5NLmCRx39l36BFNf0FxObNO7eSLMqwnWOzlpgAB0tjBN/wCYjqKgpEGRX1kmI1r5a1xfI9xc5x3knesdEQbbLWY6rLGJCbB5Cxw2Eb2uHyXN3OH3bxY7VOGW9O1JVRBuYInwP4ujGvGem3v29Vj1qvKILV+63gnJ39ljq5Ke/dya5jMunalpYi3LsT5n8HyDUjHTb37urxetV7RBs8xY9UZkxV0+Lv15HbNwAAG5rQNwC1iIgycOrpcMrWS4e90cjDdrmmxB/wCd4KmvKmndvIhmaoTrDZy0IBB6XRki38pPUFBaILVxaXMEkZf2XboMUwPoLS47pyw2iiPtS2WpfbZZpjZ2ueNYdjSq3Ig6bOueKzOVUHYm4CNpuyJmxjem29zuk7dvDcuZREBERAXRaPcTiwfOlNPiLtSKN93Os51hqkbmgk7+AXOogtT7r2CfO/8A01H+2tdmXSpg1dlypipaq75IJWNHIzi7nMIAuY7DaRvVZ0QEREBERAREQEREBERAREQEREBERAREQEREBERAREQEREBERAREQEREBERAREQEREBERAREQEREBERAREQEREBERAREQEREBERAREQEREBERAREQEREBERAREQEREBERAREQEREBERAREQEREBERAREQEREBERAREQEREBERAREQEREBERAREQEREBERAREQEREBERAREQE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668" y="764704"/>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23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Line</a:t>
            </a:r>
            <a:endParaRPr lang="en-US" dirty="0"/>
          </a:p>
        </p:txBody>
      </p:sp>
      <p:sp>
        <p:nvSpPr>
          <p:cNvPr id="6" name="Content Placeholder 2"/>
          <p:cNvSpPr txBox="1">
            <a:spLocks/>
          </p:cNvSpPr>
          <p:nvPr/>
        </p:nvSpPr>
        <p:spPr>
          <a:xfrm>
            <a:off x="680838" y="659046"/>
            <a:ext cx="10742166"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Site de messagerie instantanée</a:t>
            </a:r>
          </a:p>
          <a:p>
            <a:pPr marL="0" indent="0" defTabSz="914400">
              <a:buFont typeface="Wingdings 2"/>
              <a:buNone/>
            </a:pPr>
            <a:endParaRPr lang="fr-CA" dirty="0" smtClean="0"/>
          </a:p>
        </p:txBody>
      </p:sp>
      <p:sp>
        <p:nvSpPr>
          <p:cNvPr id="9" name="Content Placeholder 2"/>
          <p:cNvSpPr txBox="1">
            <a:spLocks/>
          </p:cNvSpPr>
          <p:nvPr/>
        </p:nvSpPr>
        <p:spPr>
          <a:xfrm>
            <a:off x="680839" y="3717032"/>
            <a:ext cx="6762257"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300 millions d’utilisateurs</a:t>
            </a:r>
          </a:p>
          <a:p>
            <a:pPr marL="0" indent="0" defTabSz="914400">
              <a:buFont typeface="Wingdings 2"/>
              <a:buNone/>
            </a:pPr>
            <a:endParaRPr lang="fr-CA"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p:txBody>
      </p:sp>
      <p:sp>
        <p:nvSpPr>
          <p:cNvPr id="11" name="Content Placeholder 2"/>
          <p:cNvSpPr txBox="1">
            <a:spLocks/>
          </p:cNvSpPr>
          <p:nvPr/>
        </p:nvSpPr>
        <p:spPr>
          <a:xfrm>
            <a:off x="680839" y="2204864"/>
            <a:ext cx="7717829"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Lancé en 2011</a:t>
            </a:r>
          </a:p>
          <a:p>
            <a:pPr marL="0" indent="0" defTabSz="914400">
              <a:buFont typeface="Wingdings 2"/>
              <a:buNone/>
            </a:pPr>
            <a:endParaRPr lang="fr-CA" dirty="0" smtClean="0"/>
          </a:p>
        </p:txBody>
      </p:sp>
      <p:sp>
        <p:nvSpPr>
          <p:cNvPr id="3" name="AutoShape 2"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AutoShape 4"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2" descr="data:image/jpeg;base64,/9j/4AAQSkZJRgABAQAAAQABAAD/2wCEAAkGBxEHBhUUBxQVFRUXFxcYGBcWGBgaHhweHxkeISAgHRofHCggGh8nHhwaLTEtJSovLi4uFx8zODMsQyktLisBCgoKBQUFDgUFDisZExkrKysrKysrKysrKysrKysrKysrKysrKysrKysrKysrKysrKysrKysrKysrKysrKysrK//AABEIAL0BCwMBIgACEQEDEQH/xAAcAAEAAgMBAQEAAAAAAAAAAAAABwgEBQYDAgH/xABLEAABAwICBQYGDgkDBQAAAAABAAIDBBEFBgcSITFBE1FhcYGRCCI2c7KzFBUXMjdCUlRydKGxwtIWNDViZIKSk5TB0/Alg6Kj0f/EABQBAQAAAAAAAAAAAAAAAAAAAAD/xAAUEQEAAAAAAAAAAAAAAAAAAAAA/9oADAMBAAIRAxEAPwCDUREBERAREQEREBERAREQEREBERAREQEREBERAREQEREBERAREQEREBERAREQEREBERAREQEREBERAREQEREBERAREQEREBERAREQEREBERAREQEREBERAREQEREBERAREQEREBERAREQEREBERAREQEREBERAREQEREBERAREQEREBERAREQF+tBc6zdpK/FkUH6/H9Nv3hBsv0RxL5jV/48v5U/RHEvmNX/AI8v5VclEFHpGGKQiQEEEggixBG8EcCvlbDMXlBUeel9MrXoCIiAiIgIiICIiAiIgIiICIiAiIgLOw7B6nFQ72sgmm1ba3JRvfa97X1QbXse5YKnbwZ/1au+lB90iCI/0RxL5jV/48v5ViYjgtVhcYdidPNCCbAyxvYCeYFwFyrqKHvCT/YFL553oFBX1ERAREQF9MaXvAYCSdgA4rrdHWQ587YkREeTgZblZbXt+60cXH7N54A2Vytk2hyrThuEQtDrWMjrOkd1v39gsOhBVeLJ2JTR3ioasjfcQS/Z4u1a6vwyfDX2xGGSIncJGOYe5wCuwvCspI66nLK1jZGO2Fr2hwPWDsKCkayKD9fj+m37wpm0oaH201O6qyi02bd0lPtOziYuOz5PdwChmg/X4/pt+8ILtoiIKb4lhs+J5lqW4bFJK4TSktjY559+eDQVj4ll2twqPWxOmnib8qSJ7R3kWVxsPw6HDINTD42xtJLiGi1yTck85POdqyJGCVhEgBBFiCLgjpHFBR5FKum3R/HlupbVYM3VgldqvjG6N9ifF5mOAOzgQQNhAEVICy8PwyfE5CMNhllI3iNjnnuaCpe0W6IW4hTMqs1g6jrOjg2jWHB0h3gHeGixOy54Gc6KjioKYR0LGRsbsDWNDQOoDYgqHJkjFIo7voaq3mZD9gF1o54H00xbUNc1w2FrgQR1g7QrvrUZjyzSZlpOTxmFsg4OIs5vS142t7EFM0XbaS9H0uSa4FpMlNISI5LbQd+o/gHW7HAEi1iBxKAveko5K6fUomPkcfisaXHuAupE0VaL3ZstUYsXMpQ4gAbHSkHaGng0HYT0EDiRYnBsFpsDoxFhETImDgwWv0k73HpJJQVLGR8UMWt7BqreZkv3WutPW0MuHzatfG+N3yZGuae4gFXbWHiuFQYxSGPFImSsPxXtB7RzHpG1BShFKOlbRYcrsNTgms+lv4zTtdFc7NvxmX2AnaNgN96i5AX3FE6aQNhBc47AACSeoDeus0dZDnzriVo7xwMI5WW2791vO4/ZvPAGzGV8pUWVqUMwaFrTazpDte76T956twvsAQVUZk7E5I9ZlDVkeYl/LtUv+DjTPoxXsq2OY9roA5rwWuBtJsIO0KaFH2j3y7xrz8HoPQSCoe8JP9gUvnnegphUPeEn+wKXzzvQQV9REQF9RRmWQNiBJJAAHEncF8rpNHFIK3PlEx27l43H+U634UFoskZdZlbLUVPABdrQZHD40h987v3cwAHBb1Fj4hVChoJJZd0bHPPU0En7kHsXBpGsRt3L6VLMdxmfH8UfPijy+R5JuSbAX2NaPitHAcFYLQHmWox3L8sWJudIadzQ17rklrgbNJ42LTv4EIJRVZ9L+Vm5dz4x9G3ViqXCRoG5r9Ya7R0XIPMNe3BWYUTeEHTtdhdE8jxm1QaD0Obc+gO5BLKIiAirxkHMVXVaayJ5pHNklqWuYXEt1Q2QtGruAaWttzWVh0HI6WaEV+jyra/4sfKDoLCHf6faoE0OZWbmfODRWN1oYRysgIuHWIDWnrcRccQ1wViNIXkJXfVpvVlRt4NNMG0FZJxL4mdjQ4/i+xBNSw8XxOHBsNfPiTwyONus5x/+cSTYADeSAsxRX4QkzjlumiBLWy1LQ89Aa7f2m/8AKg8KTT1QzYiGzwTsiJA5Q6pI6XMB3DjYk8wKlpjg9oLCCDtBC59uRsKa0AUNLs54Yz/ot9BE2nha2ABrWgNaALAACwAHAAINbmjA4syYDLTVo8WRpAPFrviuHSDY9iqllnK8mMZ0joZvFdyrmSW+KGE8pbpAa63TZXCUNZMpGM0/Yhqj3sUjx1udDf03d6CX6OlZQ0jI6RoaxjQ1rRuAAsAOxekkgijLpCAACSSbAAbyTwC+lxWmWrfR6N6s05sXNYwnofI1ru9pI7UHNV+nihp8RLKWCaWMG3Kgtbfpaw7SOshSfhOJRYxhsc+Hu1o5GhzT0HnHAjiOBC43IuS8NmyZRvqaOnke+nie574mOcS5gcbki52ldph9BFhtII8PjZHG29mMaGtFzc2A2C5JPag9KumZWUro6pocx7S1zTtBBFiD0EKoWassvwbOktFTgucJQyIcXB9jH2kObfpurhKG83ULJvCBw8PAOtEyQ/SYZiD/AODe5BJeT8vRZWy9FTUlvEHjO+W8++ces9wsOC3KLExauGGYVLNILiKN8hA4hrS4/cgy1H2j3y7xrz8HovVfcXzpiGL4oZ6mpmDybgMe9jWcwY0HxQO/ibm5UxeD1VzYn7PnxBxe+SSHWebbSGvvu2biEEwqHvCT/YFL553oKYVDvhKH/oFL553oIK/IiIC63RN8ItH5z8LlyS63RN8ItH5z8LkFtlp84+SFZ9Wn9U5bhafOPkhWfVp/VOQQbgmhd+P4BTVOH1LWCWNrntkYTY8dUg7R0HvUz5DyhDkvAxBRkvcTrySEWL3WAva51RYCw4dJJJ8NFvwe0XmW/eV1SAoY8IXFGipoaZhGtyhmcL7QLhrdnMbv/pUs43i0OB4W+fE3hkbBck/YAOJJ2AcSVU7MuZJM15xNTU7NaRoY35DAfFb3b+cknigt+iIgrHo4+Gxnn6r1cqs4qx6OPhsZ5+q9XKrOIOe0heQld9Wm9WVFPg1YkG1VXTvO1zY5Wj6JLXekxStpC8hK76tN6sqq2T8wyZXzFFU0u0sPjNvbWadjmnrF7cxseCC5S4zS1lV+bcoujoheaNwljFwNYgEFt+F2uNuF7LpMCxiDHsLZPhbw+N4uDxHOCODgdhCz0FYcMrsz4jiYgp5K4PvY6+u0N6XuIs0da1+N5sxzA8VkgxKsqGyRus4a57CDxBFiDxBCtco90u5AGbsK5XD2j2XE06nDlG7+TJ79W+4nhclBAvuhYt8+qP6yuo0JY89+k3XxN7nyVMUkZe43Jd4rxc/9u3coyljMUhbKCHAkEEWII3gjgV7UFY/D65ktIdV8bmvaeYtNx9oQXbWnzfgYzJlmemeQOVYQ0ncHA3aT0BwB7FiZEzbDnHAWzUtg8WEsd9rH8R9E7weI6bgdGgq0yXMmD1LaOA1rSzxGMYHFthu1SBqlvSDZfWacbzBlWvEWM1dQ1xaHgiS7SCODhsJBuD0jqJtGuY0gZOhzngRiqLNkbd0MnFjrfa07iOo7wLBWr3QsW+fVH9ZWTlTNU8mkGjqccldKWyMYXyG9mOJadvMNdx71zeL4bLg+JSQYi0skjcWuaf8Am0EWIPEEFYaC8a+J4mzwubMAWuBaQeIIsR3KP9D2e2ZowRsNa4eyoWgPB3yNGwSDn4B3MesKQ0Ffsc0DVQxN3tFNC6Em7eWc9rm9B1WODrc438wUtaPMoMyXl4QRu13ucXyPtbWcQBsHAAAAdV+K6dEBQL4SmIiTEKSnYdrGSSOH0yGt9B3eprxzF4cCwt8+JvDI2C5P3ADiSdgHElVEzfmCTNGYpamp2F7vFbe+q0bGt7AB1m54oNMiIgLrdE3wi0fnPwuXJLrdE3wi0fnPwuQW2Wnzj5IVn1af1TluFp84+SFZ9Wn9U5BwWj3SPhOG5Npoa6qDJI4w17SyXYdvEMsewrIxzTdhdDAfazlKl/ANaY236XPAIHU0qtKIOozxnqrznVg4iQ2NpJZCy+q3p/edbiem1ty5ylkEVU1ztwcCewryRBZf3cMJ/iP7Y/Onu4YT/Ef2x+dVoRB2GUMxwYPpIbW1evyIlnf4ou6z2vA2X53Dipn93HCf4j+2PzqtCILBZs0wYZi2WKmCl5fXlhkY28YAu5pAudbYLlV9REHS5KzvWZNrNbDHXY4+PE/ax/Z8V3SNvWNim3A9OOG1sQ9tWy0z7bbtMjexzBrHtaFW1EFq5NLmCRx39l36BFNf0FxObNO7eSLMqwnWOzlpgAB0tjBN/wCYjqKgpEGRX1kmI1r5a1xfI9xc5x3knesdEQbbLWY6rLGJCbB5Cxw2Eb2uHyXN3OH3bxY7VOGW9O1JVRBuYInwP4ujGvGem3v29Vj1qvKILV+63gnJ39ljq5Ke/dya5jMunalpYi3LsT5n8HyDUjHTb37urxetV7RBs8xY9UZkxV0+Lv15HbNwAAG5rQNwC1iIgycOrpcMrWS4e90cjDdrmmxB/wCd4KmvKmndvIhmaoTrDZy0IBB6XRki38pPUFBaILVxaXMEkZf2XboMUwPoLS47pyw2iiPtS2WpfbZZpjZ2ueNYdjSq3Ig6bOueKzOVUHYm4CNpuyJmxjem29zuk7dvDcuZREBERAXRaPcTiwfOlNPiLtSKN93Os51hqkbmgk7+AXOogtT7r2CfO/8A01H+2tdmXSpg1dlypipaq75IJWNHIzi7nMIAuY7DaRvVZ0QEREBERAREQEREBERAREQEREBERAREQEREBERAREQEREBERAREQEREBERAREQEREBERAREQEREBERAREQEREBERAREQEREBERAREQEREBERAREQEREBERAREQEREBERAREQEREBERAREQEREBERAREQEREBERAREQEREBERAREQEREBERAREQEREBERAREQEREBERAREQE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8434" name="Picture 2" descr="Image illustrative de l'article LINE (logici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620" y="2420888"/>
            <a:ext cx="3035860" cy="117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15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Line</a:t>
            </a:r>
            <a:endParaRPr lang="en-US" dirty="0"/>
          </a:p>
        </p:txBody>
      </p:sp>
      <p:sp>
        <p:nvSpPr>
          <p:cNvPr id="6" name="Content Placeholder 2"/>
          <p:cNvSpPr txBox="1">
            <a:spLocks/>
          </p:cNvSpPr>
          <p:nvPr/>
        </p:nvSpPr>
        <p:spPr>
          <a:xfrm>
            <a:off x="680838" y="659046"/>
            <a:ext cx="10742166" cy="550625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r>
              <a:rPr lang="fr-CA" sz="4000" dirty="0"/>
              <a:t>Application </a:t>
            </a:r>
            <a:r>
              <a:rPr lang="fr-CA" sz="4000" dirty="0" smtClean="0"/>
              <a:t>mobile</a:t>
            </a:r>
          </a:p>
          <a:p>
            <a:endParaRPr lang="fr-CA" sz="4000" dirty="0"/>
          </a:p>
          <a:p>
            <a:r>
              <a:rPr lang="fr-CA" sz="4000" dirty="0" smtClean="0"/>
              <a:t>Possibilité de faire des appels gratuits</a:t>
            </a:r>
            <a:endParaRPr lang="fr-CA" sz="4000" dirty="0"/>
          </a:p>
          <a:p>
            <a:endParaRPr lang="fr-CA" sz="4000" dirty="0" smtClean="0"/>
          </a:p>
          <a:p>
            <a:r>
              <a:rPr lang="fr-CA" sz="4000" dirty="0" smtClean="0"/>
              <a:t>Présence de stickers (émoticons variés)</a:t>
            </a:r>
            <a:endParaRPr lang="fr-CA" sz="4000" dirty="0"/>
          </a:p>
          <a:p>
            <a:endParaRPr lang="fr-CA" sz="4000" dirty="0" smtClean="0"/>
          </a:p>
          <a:p>
            <a:r>
              <a:rPr lang="fr-CA" sz="4000" dirty="0" smtClean="0"/>
              <a:t>Échange </a:t>
            </a:r>
            <a:r>
              <a:rPr lang="fr-CA" sz="4000" dirty="0"/>
              <a:t>de messages textes</a:t>
            </a:r>
          </a:p>
          <a:p>
            <a:pPr marL="0" indent="0" defTabSz="914400">
              <a:buNone/>
            </a:pPr>
            <a:endParaRPr lang="fr-CA" sz="4000" dirty="0" smtClean="0"/>
          </a:p>
          <a:p>
            <a:pPr marL="0" indent="0" defTabSz="914400">
              <a:buFont typeface="Wingdings 2"/>
              <a:buNone/>
            </a:pPr>
            <a:endParaRPr lang="fr-CA" dirty="0" smtClean="0"/>
          </a:p>
        </p:txBody>
      </p:sp>
      <p:sp>
        <p:nvSpPr>
          <p:cNvPr id="9" name="Content Placeholder 2"/>
          <p:cNvSpPr txBox="1">
            <a:spLocks/>
          </p:cNvSpPr>
          <p:nvPr/>
        </p:nvSpPr>
        <p:spPr>
          <a:xfrm>
            <a:off x="680839" y="3717032"/>
            <a:ext cx="6762257"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defTabSz="914400">
              <a:buFont typeface="Wingdings 2"/>
              <a:buNone/>
            </a:pPr>
            <a:endParaRPr lang="fr-CA"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p:txBody>
      </p:sp>
      <p:sp>
        <p:nvSpPr>
          <p:cNvPr id="11" name="Content Placeholder 2"/>
          <p:cNvSpPr txBox="1">
            <a:spLocks/>
          </p:cNvSpPr>
          <p:nvPr/>
        </p:nvSpPr>
        <p:spPr>
          <a:xfrm>
            <a:off x="680839" y="2204864"/>
            <a:ext cx="7717829"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defTabSz="914400">
              <a:buFont typeface="Wingdings 2"/>
              <a:buNone/>
            </a:pPr>
            <a:endParaRPr lang="fr-CA" dirty="0" smtClean="0"/>
          </a:p>
        </p:txBody>
      </p:sp>
      <p:sp>
        <p:nvSpPr>
          <p:cNvPr id="3" name="AutoShape 2"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AutoShape 4"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2" descr="data:image/jpeg;base64,/9j/4AAQSkZJRgABAQAAAQABAAD/2wCEAAkGBxEHBhUUBxQVFRUXFxcYGBcWGBgaHhweHxkeISAgHRofHCggGh8nHhwaLTEtJSovLi4uFx8zODMsQyktLisBCgoKBQUFDgUFDisZExkrKysrKysrKysrKysrKysrKysrKysrKysrKysrKysrKysrKysrKysrKysrKysrKysrK//AABEIAL0BCwMBIgACEQEDEQH/xAAcAAEAAgMBAQEAAAAAAAAAAAAABwgEBQYDAgH/xABLEAABAwICBQYGDgkDBQAAAAABAAIDBBEFBgcSITFBE1FhcYGRCCI2c7KzFBUXMjdCUlRydKGxwtIWNDViZIKSk5TB0/Alg6Kj0f/EABQBAQAAAAAAAAAAAAAAAAAAAAD/xAAUEQEAAAAAAAAAAAAAAAAAAAAA/9oADAMBAAIRAxEAPwCDUREBERAREQEREBERAREQEREBERAREQEREBERAREQEREBERAREQEREBERAREQEREBERAREQEREBERAREQEREBERAREQEREBERAREQEREBERAREQEREBERAREQEREBERAREQEREBERAREQEREBERAREQEREBERAREQEREBERAREQEREBERAREQF+tBc6zdpK/FkUH6/H9Nv3hBsv0RxL5jV/48v5U/RHEvmNX/AI8v5VclEFHpGGKQiQEEEggixBG8EcCvlbDMXlBUeel9MrXoCIiAiIgIiICIiAiIgIiICIiAiIgLOw7B6nFQ72sgmm1ba3JRvfa97X1QbXse5YKnbwZ/1au+lB90iCI/0RxL5jV/48v5ViYjgtVhcYdidPNCCbAyxvYCeYFwFyrqKHvCT/YFL553oFBX1ERAREQF9MaXvAYCSdgA4rrdHWQ587YkREeTgZblZbXt+60cXH7N54A2Vytk2hyrThuEQtDrWMjrOkd1v39gsOhBVeLJ2JTR3ioasjfcQS/Z4u1a6vwyfDX2xGGSIncJGOYe5wCuwvCspI66nLK1jZGO2Fr2hwPWDsKCkayKD9fj+m37wpm0oaH201O6qyi02bd0lPtOziYuOz5PdwChmg/X4/pt+8ILtoiIKb4lhs+J5lqW4bFJK4TSktjY559+eDQVj4ll2twqPWxOmnib8qSJ7R3kWVxsPw6HDINTD42xtJLiGi1yTck85POdqyJGCVhEgBBFiCLgjpHFBR5FKum3R/HlupbVYM3VgldqvjG6N9ifF5mOAOzgQQNhAEVICy8PwyfE5CMNhllI3iNjnnuaCpe0W6IW4hTMqs1g6jrOjg2jWHB0h3gHeGixOy54Gc6KjioKYR0LGRsbsDWNDQOoDYgqHJkjFIo7voaq3mZD9gF1o54H00xbUNc1w2FrgQR1g7QrvrUZjyzSZlpOTxmFsg4OIs5vS142t7EFM0XbaS9H0uSa4FpMlNISI5LbQd+o/gHW7HAEi1iBxKAveko5K6fUomPkcfisaXHuAupE0VaL3ZstUYsXMpQ4gAbHSkHaGng0HYT0EDiRYnBsFpsDoxFhETImDgwWv0k73HpJJQVLGR8UMWt7BqreZkv3WutPW0MuHzatfG+N3yZGuae4gFXbWHiuFQYxSGPFImSsPxXtB7RzHpG1BShFKOlbRYcrsNTgms+lv4zTtdFc7NvxmX2AnaNgN96i5AX3FE6aQNhBc47AACSeoDeus0dZDnzriVo7xwMI5WW2791vO4/ZvPAGzGV8pUWVqUMwaFrTazpDte76T956twvsAQVUZk7E5I9ZlDVkeYl/LtUv+DjTPoxXsq2OY9roA5rwWuBtJsIO0KaFH2j3y7xrz8HoPQSCoe8JP9gUvnnegphUPeEn+wKXzzvQQV9REQF9RRmWQNiBJJAAHEncF8rpNHFIK3PlEx27l43H+U634UFoskZdZlbLUVPABdrQZHD40h987v3cwAHBb1Fj4hVChoJJZd0bHPPU0En7kHsXBpGsRt3L6VLMdxmfH8UfPijy+R5JuSbAX2NaPitHAcFYLQHmWox3L8sWJudIadzQ17rklrgbNJ42LTv4EIJRVZ9L+Vm5dz4x9G3ViqXCRoG5r9Ya7R0XIPMNe3BWYUTeEHTtdhdE8jxm1QaD0Obc+gO5BLKIiAirxkHMVXVaayJ5pHNklqWuYXEt1Q2QtGruAaWttzWVh0HI6WaEV+jyra/4sfKDoLCHf6faoE0OZWbmfODRWN1oYRysgIuHWIDWnrcRccQ1wViNIXkJXfVpvVlRt4NNMG0FZJxL4mdjQ4/i+xBNSw8XxOHBsNfPiTwyONus5x/+cSTYADeSAsxRX4QkzjlumiBLWy1LQ89Aa7f2m/8AKg8KTT1QzYiGzwTsiJA5Q6pI6XMB3DjYk8wKlpjg9oLCCDtBC59uRsKa0AUNLs54Yz/ot9BE2nha2ABrWgNaALAACwAHAAINbmjA4syYDLTVo8WRpAPFrviuHSDY9iqllnK8mMZ0joZvFdyrmSW+KGE8pbpAa63TZXCUNZMpGM0/Yhqj3sUjx1udDf03d6CX6OlZQ0jI6RoaxjQ1rRuAAsAOxekkgijLpCAACSSbAAbyTwC+lxWmWrfR6N6s05sXNYwnofI1ru9pI7UHNV+nihp8RLKWCaWMG3Kgtbfpaw7SOshSfhOJRYxhsc+Hu1o5GhzT0HnHAjiOBC43IuS8NmyZRvqaOnke+nie574mOcS5gcbki52ldph9BFhtII8PjZHG29mMaGtFzc2A2C5JPag9KumZWUro6pocx7S1zTtBBFiD0EKoWassvwbOktFTgucJQyIcXB9jH2kObfpurhKG83ULJvCBw8PAOtEyQ/SYZiD/AODe5BJeT8vRZWy9FTUlvEHjO+W8++ces9wsOC3KLExauGGYVLNILiKN8hA4hrS4/cgy1H2j3y7xrz8HovVfcXzpiGL4oZ6mpmDybgMe9jWcwY0HxQO/ibm5UxeD1VzYn7PnxBxe+SSHWebbSGvvu2biEEwqHvCT/YFL553oKYVDvhKH/oFL553oIK/IiIC63RN8ItH5z8LlyS63RN8ItH5z8LkFtlp84+SFZ9Wn9U5bhafOPkhWfVp/VOQQbgmhd+P4BTVOH1LWCWNrntkYTY8dUg7R0HvUz5DyhDkvAxBRkvcTrySEWL3WAva51RYCw4dJJJ8NFvwe0XmW/eV1SAoY8IXFGipoaZhGtyhmcL7QLhrdnMbv/pUs43i0OB4W+fE3hkbBck/YAOJJ2AcSVU7MuZJM15xNTU7NaRoY35DAfFb3b+cknigt+iIgrHo4+Gxnn6r1cqs4qx6OPhsZ5+q9XKrOIOe0heQld9Wm9WVFPg1YkG1VXTvO1zY5Wj6JLXekxStpC8hK76tN6sqq2T8wyZXzFFU0u0sPjNvbWadjmnrF7cxseCC5S4zS1lV+bcoujoheaNwljFwNYgEFt+F2uNuF7LpMCxiDHsLZPhbw+N4uDxHOCODgdhCz0FYcMrsz4jiYgp5K4PvY6+u0N6XuIs0da1+N5sxzA8VkgxKsqGyRus4a57CDxBFiDxBCtco90u5AGbsK5XD2j2XE06nDlG7+TJ79W+4nhclBAvuhYt8+qP6yuo0JY89+k3XxN7nyVMUkZe43Jd4rxc/9u3coyljMUhbKCHAkEEWII3gjgV7UFY/D65ktIdV8bmvaeYtNx9oQXbWnzfgYzJlmemeQOVYQ0ncHA3aT0BwB7FiZEzbDnHAWzUtg8WEsd9rH8R9E7weI6bgdGgq0yXMmD1LaOA1rSzxGMYHFthu1SBqlvSDZfWacbzBlWvEWM1dQ1xaHgiS7SCODhsJBuD0jqJtGuY0gZOhzngRiqLNkbd0MnFjrfa07iOo7wLBWr3QsW+fVH9ZWTlTNU8mkGjqccldKWyMYXyG9mOJadvMNdx71zeL4bLg+JSQYi0skjcWuaf8Am0EWIPEEFYaC8a+J4mzwubMAWuBaQeIIsR3KP9D2e2ZowRsNa4eyoWgPB3yNGwSDn4B3MesKQ0Ffsc0DVQxN3tFNC6Em7eWc9rm9B1WODrc438wUtaPMoMyXl4QRu13ucXyPtbWcQBsHAAAAdV+K6dEBQL4SmIiTEKSnYdrGSSOH0yGt9B3eprxzF4cCwt8+JvDI2C5P3ADiSdgHElVEzfmCTNGYpamp2F7vFbe+q0bGt7AB1m54oNMiIgLrdE3wi0fnPwuXJLrdE3wi0fnPwuQW2Wnzj5IVn1af1TluFp84+SFZ9Wn9U5BwWj3SPhOG5Npoa6qDJI4w17SyXYdvEMsewrIxzTdhdDAfazlKl/ANaY236XPAIHU0qtKIOozxnqrznVg4iQ2NpJZCy+q3p/edbiem1ty5ylkEVU1ztwcCewryRBZf3cMJ/iP7Y/Onu4YT/Ef2x+dVoRB2GUMxwYPpIbW1evyIlnf4ou6z2vA2X53Dipn93HCf4j+2PzqtCILBZs0wYZi2WKmCl5fXlhkY28YAu5pAudbYLlV9REHS5KzvWZNrNbDHXY4+PE/ax/Z8V3SNvWNim3A9OOG1sQ9tWy0z7bbtMjexzBrHtaFW1EFq5NLmCRx39l36BFNf0FxObNO7eSLMqwnWOzlpgAB0tjBN/wCYjqKgpEGRX1kmI1r5a1xfI9xc5x3knesdEQbbLWY6rLGJCbB5Cxw2Eb2uHyXN3OH3bxY7VOGW9O1JVRBuYInwP4ujGvGem3v29Vj1qvKILV+63gnJ39ljq5Ke/dya5jMunalpYi3LsT5n8HyDUjHTb37urxetV7RBs8xY9UZkxV0+Lv15HbNwAAG5rQNwC1iIgycOrpcMrWS4e90cjDdrmmxB/wCd4KmvKmndvIhmaoTrDZy0IBB6XRki38pPUFBaILVxaXMEkZf2XboMUwPoLS47pyw2iiPtS2WpfbZZpjZ2ueNYdjSq3Ig6bOueKzOVUHYm4CNpuyJmxjem29zuk7dvDcuZREBERAXRaPcTiwfOlNPiLtSKN93Os51hqkbmgk7+AXOogtT7r2CfO/8A01H+2tdmXSpg1dlypipaq75IJWNHIzi7nMIAuY7DaRvVZ0QEREBERAREQEREBERAREQEREBERAREQEREBERAREQEREBERAREQEREBERAREQEREBERAREQEREBERAREQEREBERAREQEREBERAREQEREBERAREQEREBERAREQEREBERAREQEREBERAREQEREBERAREQEREBERAREQEREBERAREQEREBERAREQEREBERAREQEREBERAREQE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8434" name="Picture 2" descr="Image illustrative de l'article LINE (logici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2604" y="908720"/>
            <a:ext cx="3035860" cy="117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18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smtClean="0"/>
              <a:t>Edmodo</a:t>
            </a:r>
            <a:endParaRPr lang="en-US" dirty="0"/>
          </a:p>
        </p:txBody>
      </p:sp>
      <p:sp>
        <p:nvSpPr>
          <p:cNvPr id="6" name="Content Placeholder 2"/>
          <p:cNvSpPr txBox="1">
            <a:spLocks/>
          </p:cNvSpPr>
          <p:nvPr/>
        </p:nvSpPr>
        <p:spPr>
          <a:xfrm>
            <a:off x="680838" y="659046"/>
            <a:ext cx="10742166"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Plateforme pour l’éducation</a:t>
            </a:r>
            <a:endParaRPr lang="fr-CA" dirty="0" smtClean="0"/>
          </a:p>
        </p:txBody>
      </p:sp>
      <p:sp>
        <p:nvSpPr>
          <p:cNvPr id="9" name="Content Placeholder 2"/>
          <p:cNvSpPr txBox="1">
            <a:spLocks/>
          </p:cNvSpPr>
          <p:nvPr/>
        </p:nvSpPr>
        <p:spPr>
          <a:xfrm>
            <a:off x="680839" y="3717032"/>
            <a:ext cx="6762257"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15 millions d’utilisateurs</a:t>
            </a:r>
          </a:p>
          <a:p>
            <a:pPr marL="0" indent="0" defTabSz="914400">
              <a:buFont typeface="Wingdings 2"/>
              <a:buNone/>
            </a:pPr>
            <a:endParaRPr lang="fr-CA"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p:txBody>
      </p:sp>
      <p:sp>
        <p:nvSpPr>
          <p:cNvPr id="11" name="Content Placeholder 2"/>
          <p:cNvSpPr txBox="1">
            <a:spLocks/>
          </p:cNvSpPr>
          <p:nvPr/>
        </p:nvSpPr>
        <p:spPr>
          <a:xfrm>
            <a:off x="680839" y="2204864"/>
            <a:ext cx="7717829"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Lancé en 2008</a:t>
            </a:r>
          </a:p>
          <a:p>
            <a:pPr marL="0" indent="0" defTabSz="914400">
              <a:buFont typeface="Wingdings 2"/>
              <a:buNone/>
            </a:pPr>
            <a:endParaRPr lang="fr-CA" dirty="0" smtClean="0"/>
          </a:p>
        </p:txBody>
      </p:sp>
      <p:sp>
        <p:nvSpPr>
          <p:cNvPr id="3" name="AutoShape 2"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AutoShape 4"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2" descr="data:image/jpeg;base64,/9j/4AAQSkZJRgABAQAAAQABAAD/2wCEAAkGBxEHBhUUBxQVFRUXFxcYGBcWGBgaHhweHxkeISAgHRofHCggGh8nHhwaLTEtJSovLi4uFx8zODMsQyktLisBCgoKBQUFDgUFDisZExkrKysrKysrKysrKysrKysrKysrKysrKysrKysrKysrKysrKysrKysrKysrKysrKysrK//AABEIAL0BCwMBIgACEQEDEQH/xAAcAAEAAgMBAQEAAAAAAAAAAAAABwgEBQYDAgH/xABLEAABAwICBQYGDgkDBQAAAAABAAIDBBEFBgcSITFBE1FhcYGRCCI2c7KzFBUXMjdCUlRydKGxwtIWNDViZIKSk5TB0/Alg6Kj0f/EABQBAQAAAAAAAAAAAAAAAAAAAAD/xAAUEQEAAAAAAAAAAAAAAAAAAAAA/9oADAMBAAIRAxEAPwCDUREBERAREQEREBERAREQEREBERAREQEREBERAREQEREBERAREQEREBERAREQEREBERAREQEREBERAREQEREBERAREQEREBERAREQEREBERAREQEREBERAREQEREBERAREQEREBERAREQEREBERAREQEREBERAREQEREBERAREQEREBERAREQF+tBc6zdpK/FkUH6/H9Nv3hBsv0RxL5jV/48v5U/RHEvmNX/AI8v5VclEFHpGGKQiQEEEggixBG8EcCvlbDMXlBUeel9MrXoCIiAiIgIiICIiAiIgIiICIiAiIgLOw7B6nFQ72sgmm1ba3JRvfa97X1QbXse5YKnbwZ/1au+lB90iCI/0RxL5jV/48v5ViYjgtVhcYdidPNCCbAyxvYCeYFwFyrqKHvCT/YFL553oFBX1ERAREQF9MaXvAYCSdgA4rrdHWQ587YkREeTgZblZbXt+60cXH7N54A2Vytk2hyrThuEQtDrWMjrOkd1v39gsOhBVeLJ2JTR3ioasjfcQS/Z4u1a6vwyfDX2xGGSIncJGOYe5wCuwvCspI66nLK1jZGO2Fr2hwPWDsKCkayKD9fj+m37wpm0oaH201O6qyi02bd0lPtOziYuOz5PdwChmg/X4/pt+8ILtoiIKb4lhs+J5lqW4bFJK4TSktjY559+eDQVj4ll2twqPWxOmnib8qSJ7R3kWVxsPw6HDINTD42xtJLiGi1yTck85POdqyJGCVhEgBBFiCLgjpHFBR5FKum3R/HlupbVYM3VgldqvjG6N9ifF5mOAOzgQQNhAEVICy8PwyfE5CMNhllI3iNjnnuaCpe0W6IW4hTMqs1g6jrOjg2jWHB0h3gHeGixOy54Gc6KjioKYR0LGRsbsDWNDQOoDYgqHJkjFIo7voaq3mZD9gF1o54H00xbUNc1w2FrgQR1g7QrvrUZjyzSZlpOTxmFsg4OIs5vS142t7EFM0XbaS9H0uSa4FpMlNISI5LbQd+o/gHW7HAEi1iBxKAveko5K6fUomPkcfisaXHuAupE0VaL3ZstUYsXMpQ4gAbHSkHaGng0HYT0EDiRYnBsFpsDoxFhETImDgwWv0k73HpJJQVLGR8UMWt7BqreZkv3WutPW0MuHzatfG+N3yZGuae4gFXbWHiuFQYxSGPFImSsPxXtB7RzHpG1BShFKOlbRYcrsNTgms+lv4zTtdFc7NvxmX2AnaNgN96i5AX3FE6aQNhBc47AACSeoDeus0dZDnzriVo7xwMI5WW2791vO4/ZvPAGzGV8pUWVqUMwaFrTazpDte76T956twvsAQVUZk7E5I9ZlDVkeYl/LtUv+DjTPoxXsq2OY9roA5rwWuBtJsIO0KaFH2j3y7xrz8HoPQSCoe8JP9gUvnnegphUPeEn+wKXzzvQQV9REQF9RRmWQNiBJJAAHEncF8rpNHFIK3PlEx27l43H+U634UFoskZdZlbLUVPABdrQZHD40h987v3cwAHBb1Fj4hVChoJJZd0bHPPU0En7kHsXBpGsRt3L6VLMdxmfH8UfPijy+R5JuSbAX2NaPitHAcFYLQHmWox3L8sWJudIadzQ17rklrgbNJ42LTv4EIJRVZ9L+Vm5dz4x9G3ViqXCRoG5r9Ya7R0XIPMNe3BWYUTeEHTtdhdE8jxm1QaD0Obc+gO5BLKIiAirxkHMVXVaayJ5pHNklqWuYXEt1Q2QtGruAaWttzWVh0HI6WaEV+jyra/4sfKDoLCHf6faoE0OZWbmfODRWN1oYRysgIuHWIDWnrcRccQ1wViNIXkJXfVpvVlRt4NNMG0FZJxL4mdjQ4/i+xBNSw8XxOHBsNfPiTwyONus5x/+cSTYADeSAsxRX4QkzjlumiBLWy1LQ89Aa7f2m/8AKg8KTT1QzYiGzwTsiJA5Q6pI6XMB3DjYk8wKlpjg9oLCCDtBC59uRsKa0AUNLs54Yz/ot9BE2nha2ABrWgNaALAACwAHAAINbmjA4syYDLTVo8WRpAPFrviuHSDY9iqllnK8mMZ0joZvFdyrmSW+KGE8pbpAa63TZXCUNZMpGM0/Yhqj3sUjx1udDf03d6CX6OlZQ0jI6RoaxjQ1rRuAAsAOxekkgijLpCAACSSbAAbyTwC+lxWmWrfR6N6s05sXNYwnofI1ru9pI7UHNV+nihp8RLKWCaWMG3Kgtbfpaw7SOshSfhOJRYxhsc+Hu1o5GhzT0HnHAjiOBC43IuS8NmyZRvqaOnke+nie574mOcS5gcbki52ldph9BFhtII8PjZHG29mMaGtFzc2A2C5JPag9KumZWUro6pocx7S1zTtBBFiD0EKoWassvwbOktFTgucJQyIcXB9jH2kObfpurhKG83ULJvCBw8PAOtEyQ/SYZiD/AODe5BJeT8vRZWy9FTUlvEHjO+W8++ces9wsOC3KLExauGGYVLNILiKN8hA4hrS4/cgy1H2j3y7xrz8HovVfcXzpiGL4oZ6mpmDybgMe9jWcwY0HxQO/ibm5UxeD1VzYn7PnxBxe+SSHWebbSGvvu2biEEwqHvCT/YFL553oKYVDvhKH/oFL553oIK/IiIC63RN8ItH5z8LlyS63RN8ItH5z8LkFtlp84+SFZ9Wn9U5bhafOPkhWfVp/VOQQbgmhd+P4BTVOH1LWCWNrntkYTY8dUg7R0HvUz5DyhDkvAxBRkvcTrySEWL3WAva51RYCw4dJJJ8NFvwe0XmW/eV1SAoY8IXFGipoaZhGtyhmcL7QLhrdnMbv/pUs43i0OB4W+fE3hkbBck/YAOJJ2AcSVU7MuZJM15xNTU7NaRoY35DAfFb3b+cknigt+iIgrHo4+Gxnn6r1cqs4qx6OPhsZ5+q9XKrOIOe0heQld9Wm9WVFPg1YkG1VXTvO1zY5Wj6JLXekxStpC8hK76tN6sqq2T8wyZXzFFU0u0sPjNvbWadjmnrF7cxseCC5S4zS1lV+bcoujoheaNwljFwNYgEFt+F2uNuF7LpMCxiDHsLZPhbw+N4uDxHOCODgdhCz0FYcMrsz4jiYgp5K4PvY6+u0N6XuIs0da1+N5sxzA8VkgxKsqGyRus4a57CDxBFiDxBCtco90u5AGbsK5XD2j2XE06nDlG7+TJ79W+4nhclBAvuhYt8+qP6yuo0JY89+k3XxN7nyVMUkZe43Jd4rxc/9u3coyljMUhbKCHAkEEWII3gjgV7UFY/D65ktIdV8bmvaeYtNx9oQXbWnzfgYzJlmemeQOVYQ0ncHA3aT0BwB7FiZEzbDnHAWzUtg8WEsd9rH8R9E7weI6bgdGgq0yXMmD1LaOA1rSzxGMYHFthu1SBqlvSDZfWacbzBlWvEWM1dQ1xaHgiS7SCODhsJBuD0jqJtGuY0gZOhzngRiqLNkbd0MnFjrfa07iOo7wLBWr3QsW+fVH9ZWTlTNU8mkGjqccldKWyMYXyG9mOJadvMNdx71zeL4bLg+JSQYi0skjcWuaf8Am0EWIPEEFYaC8a+J4mzwubMAWuBaQeIIsR3KP9D2e2ZowRsNa4eyoWgPB3yNGwSDn4B3MesKQ0Ffsc0DVQxN3tFNC6Em7eWc9rm9B1WODrc438wUtaPMoMyXl4QRu13ucXyPtbWcQBsHAAAAdV+K6dEBQL4SmIiTEKSnYdrGSSOH0yGt9B3eprxzF4cCwt8+JvDI2C5P3ADiSdgHElVEzfmCTNGYpamp2F7vFbe+q0bGt7AB1m54oNMiIgLrdE3wi0fnPwuXJLrdE3wi0fnPwuQW2Wnzj5IVn1af1TluFp84+SFZ9Wn9U5BwWj3SPhOG5Npoa6qDJI4w17SyXYdvEMsewrIxzTdhdDAfazlKl/ANaY236XPAIHU0qtKIOozxnqrznVg4iQ2NpJZCy+q3p/edbiem1ty5ylkEVU1ztwcCewryRBZf3cMJ/iP7Y/Onu4YT/Ef2x+dVoRB2GUMxwYPpIbW1evyIlnf4ou6z2vA2X53Dipn93HCf4j+2PzqtCILBZs0wYZi2WKmCl5fXlhkY28YAu5pAudbYLlV9REHS5KzvWZNrNbDHXY4+PE/ax/Z8V3SNvWNim3A9OOG1sQ9tWy0z7bbtMjexzBrHtaFW1EFq5NLmCRx39l36BFNf0FxObNO7eSLMqwnWOzlpgAB0tjBN/wCYjqKgpEGRX1kmI1r5a1xfI9xc5x3knesdEQbbLWY6rLGJCbB5Cxw2Eb2uHyXN3OH3bxY7VOGW9O1JVRBuYInwP4ujGvGem3v29Vj1qvKILV+63gnJ39ljq5Ke/dya5jMunalpYi3LsT5n8HyDUjHTb37urxetV7RBs8xY9UZkxV0+Lv15HbNwAAG5rQNwC1iIgycOrpcMrWS4e90cjDdrmmxB/wCd4KmvKmndvIhmaoTrDZy0IBB6XRki38pPUFBaILVxaXMEkZf2XboMUwPoLS47pyw2iiPtS2WpfbZZpjZ2ueNYdjSq3Ig6bOueKzOVUHYm4CNpuyJmxjem29zuk7dvDcuZREBERAXRaPcTiwfOlNPiLtSKN93Os51hqkbmgk7+AXOogtT7r2CfO/8A01H+2tdmXSpg1dlypipaq75IJWNHIzi7nMIAuY7DaRvVZ0QEREBERAREQEREBERAREQEREBERAREQEREBERAREQEREBERAREQEREBERAREQEREBERAREQEREBERAREQEREBERAREQEREBERAREQEREBERAREQEREBERAREQEREBERAREQEREBERAREQEREBERAREQEREBERAREQEREBERAREQEREBERAREQEREBERAREQEREBERAREQE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AutoShape 2" descr="data:image/jpeg;base64,/9j/4AAQSkZJRgABAQAAAQABAAD/2wCEAAkGBhQGDxMPBxQWExMWFxYXFBQXEhoUFhoWExwaGRkYFhQXJyYfGRojGhUUHy8gIyc1LSwsFSAxNTAqNSYrLSkBCQoKDQwOGg8PGTUkHyQvLzQtLCw1NSovLywsNCopLCwsLCwpKSwsLCwsLCwsKiksLCksLCwsLCkpLCksKSosLP/AABEIAJsBRAMBIgACEQEDEQH/xAAcAAEAAgMBAQEAAAAAAAAAAAAABgcBAwQFAgj/xABGEAABAwEDBQwGCAUEAwAAAAABAAIDEQQFBgcSITFTExQXQVFhcZKTstHSIjNzgaOxIzI0NUJygpFSYqHBwjaEovAWY+H/xAAZAQEAAwEBAAAAAAAAAAAAAAAAAQMEAgX/xAAoEQACAQIFBQACAwEAAAAAAAAAAQIDERITITFRBBQyQVIiM0JhcYH/2gAMAwEAAhEDEQA/AIu63SVP0knaO8Vjf0m0k7R3itLtZWF71kY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mGE7W98L857z9Idb3H8LOdFqwj6l/tD3WIss1+TLlsRV2srCy7WVhaykIiIAiIgCIiAIiIAiIgCIiAIiIAiIgCIiAIiIAiIgCIiAIiIAiIgCIiAIiIAiIgCIiAIiICV4R9S/wBoe6xEwj6l/tD3WIsk/Jl0diKu1lYWXaysLWUhERAERbrLZja3BrEBpRWjdGSPdYw63vDCR9XNz3D8xqADzBd/BBFtfgjzLO+ppLS51gm/RT6K4OCCLa/BHmTggi2vwR5lHdUuSc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17fkgAYTZJGudxAszK9DgTT3hVned3OuuQxzAggkUOsEaCDzhWwqwn4s5aa3RyIiKwgIiICV4R9S/wBoe6xEwj6l/tD3WIsk/Jl0diKu1lYWXaysLWUhERAFJ8nkQlt0QeK+mz+lT8wFGFLcm8DnW6ItBIzwdXE0OqegV1rip4Me0XoiIvCN4REQBERAEREBHblx3Zb/AJ972EvL6OOmMtFG69J6VIlSuSz72Ps5vm1XUr69NU5WRxCTkrsIiKg7CIiAIiIAiIgCIiAIiIDgvu+48Pwm0W8kMBaDRpcauNBoHOVruDEMWJYjNdxcWBxYc5paagAnQeZwXhZVvuuT88XfC5Mjn3e/27+5Gr1TWVj93OMTxWJ2iIqDsIiIAqYysRBlscWjWGE9JbT+wVzqmsrf2w9EfyK19J+wpreKIGiIvVMwREQErwj6l/tD3WImEfUv9oe6xFkn5MujsRV2srCy7WVhaykIi9G5Lode8rWR00uDQKgVJ4q8QRuwPu4rhkvuVrIGk1OgcvLp4gOMq88MYYjw3Fmx0MhAz30/4t5GhMMYYjw5Fmx0MhAz30/4t5GjkXtLyq9fHotjTTp21e4RFEcp9+G5rA5sBo+Z25gjWGkEvI/SCP1LNCLlJRRa3ZXPJxJlU3Gbe2G4xO+ubnkFzS7kjY3S/prTRorrXlS4/vS4yJL5s43Mn8ULox0B4Og9NehfWS6exXLE60XlNEyd5LWhzwHMjbyA6s41PQAprbsU3deMT4bVaYHMeC1wMg0g/wB+dbJKMHhULrkqV2r3OzDWJYsUQCaxaOJ7D9ZjuQ/MHjC9KedtlY6SchrWglziaAAaSSVTeS+3m7L0NnidnRyiRlQdDtzq5jx7mu66k2WK+DZLNFZojTdnEv8AyR0NPe5zeqq50LVVBeyVP8bnBemVia3S7jhiHO1hrnMc97qcbY20oOmvPRav/M74u8Z9tsuczjrZnig6WHR71KMmeH23RYY5S36Wdoke7jzXaWNryBtDTlJUtUyqU4vCohRk1dspTJQ7PvSp445T+5arivS1mwQSzMFSyN7wDqJY0mh/ZU/ks+9j7Ob5tVs4j+xWn2Mvccp6nWqiKfiQCwZZ6tkN4QAEAbm1jj6RNa5znaGgaNOnXqWiTHF728brYbKWx6xSzPfo/M763SAuTI9dsdttMz7Uxr3RsYYy4VzS4mpAOiugaeJXCpqunSlZREVKSu2VlcOWL0Xi/wCOjmirXRNPpEfhLHH0Tz1poOrj1SZR7wvupw/ZKM/i3N8x6wo33UXg2yyMmxCYpWhzHWoZzSKghxBII46klXfHGIwGsAAAoABQAcwU1cunZqO4jil7Kru7KpabrnEOJogG1Gf9G6ORoP4s06HDj1dBVqscHgFukHSDzFVRlqiAmsrgNJZICeYFtO8f3Vi4ZdnWGyl2vcIe41V1oxcIzStc6g3dpmvE2J4sLQbtbdJOhjB9Z7uQcg5TxfsDXseP70vyslzWcbmD+GF0nuLyfSPQPcvOxfO7GN9Cyxk5jXiBvMGn6V1OWoef0hXHYbEy7omQ2RoaxgDWtHEB/wB1qWo0oq6u2RrJ6PQgmFMqW/5hZr/YIZCc0PALW52rNex2lhro16+RWEqvyxYfa0R26AUcTuctOOoJY484oW15xyKX4Cvs37d8Ukxq9tY5Dxl0eip5yM0+9c1YRcVUiTFu+FnXiXE0WF4d2tpqToYwfWe7kH9zxfsq7blFvK/XE3HZxmA/hidLTmc8+jX3BcONp3YrvptkYfRa9kDeatDI6nLUu6gVwWCwMuyJkNjaGMYKNaOT+55Txrq0KUU2rtkayej0KbxTiq8LXZnWa/7PubXFpDzC+M1YQ7WTmnUpjkc+73+3f3I115VvuqT88XfauTI593v9u/uRruUlKhdK2pCVpk0t1uZdsT5rY4MYwVc48QHzPNxqsrVlPtl9ymPC9nqBqqwySU/icAc1g/fpX3lmvot3GxxmgI3WTn0lrB/R59wUxwPh5uHbFGylJHgPlNNJe4VoeZv1R0c6rjGNOGOSu3sS25SsiG2DKlabomEOKoM0aKkMMcgB/FmGoeOinv1KzbLaW21jZLM4OY4BzXDSCDpBCjWUbD7b7sMjgPpYQZIzx+jpc3oLQdHKByLwcjd9G0RS2SU13Mh8f5X1zgOYOFf1pOMZwxxVrbhNqWFlkKmsrf2w9EfyKuVU1lb+2Hoj+RU9J+wit4kDREXqmYIiICV4R9S/2h7rETCPqX+0PdYiyT8mXR2Iq7WVhZdrKwtZSFts1pNldnR+8cq1IgLowHjwXs1sF4O+k1Mefxfyu/m5Dx9Oucr8x2a0myuzo/eOVXHgLHYvcNs9vP0mpjzrdT8Lv5ufj6dfm9R09vyiX06n8WTlVnlrB3Oy8mdL+9G0/urMUNyrXSbyu8viFXQuEnPm0LX/ALB2d+lZ6DtUTLZq8WeLhPJvZL7sMFotG6Z721dSSgqCQaCmjUvW4IrD/wC3tf8A4uXJBfgtVldZJD6cTi5o5Y3mtR0OLgekcqsAmmtWValSM2rkRjFq9iK3Rk3slyTstFj3TPYSW1kqNILdIpyEqEZaZCbXC3iEJI6S91e6Fad335Bez5GWCRsjoyA/NNQC6tNOo6jq5FX2Wi6y4We1MGgZ0T/1ek35P/ddUJydVYyJpYdCwrkaGWWAN1CKOnVC7VGsnt8i+LuhoavjaInjjBjFBXpbmn3rpxlf7cO2KWVxo8gtiHGZHCgp0fWPM0rO4PHh93O01a5WGSs1vY02c3zaraxH9itPsZe45VFkk0XmPZSf4q3cR/YrT7GXuOWnqf2r/hXT8St8inrrV+SPvOVsqpsinrrV+SPvOVsqvqv2M6peJSc/+pf92z/FXYFSc/8AqX/ds/xV2BddT/H/AAin7Kpy1+ssv5ZfmxWFhf7BZfYQ9xqr3LX6yy/ll+bFYWF/sFl9hD3GpU/TAR82VRgX0r+rN9bPtJ/VR9f8ldapTEjHYMvzfFDmGQTNpxskrugHPUyD9lc1mtLbWxslnIcxwDmuGog6QQnU64ZLZoU9LojOVAA3VPn8sVOndGf2qvLyMk7xmrq3c06kdVx5Y7+a2OOxRGri4SSczW1zQekmv6OdSbJ3cxuW7omTCj31keOQyaQDzhoaPcnjQ19sbzK4wu7d8Q50msz2k++kquxUffdcI36ZpAc0TCYU445SS6nWkb0hXbFKJ2h8RDmkAgg1BB0gg8lE6nXDL1YU/aIllXNLrk/PF3wuTI593v8Abv7ka8zLHfzS2Kwwmrs7dJOYAEMB5zUmnMOVenkc+73+3f3I1OFrp9eSL3qEOyn+le9Jfq5sPV4/7q7AqqyzXOQ+G2MHolu5PPIQS5n7gvHuCnWDr+biGxRTNNXgBsg4xI0UdXp1jmcFFX8qUJImGkmj17SAWOEmrNNeimlU7kbJFvfm6twdXrx0VhZQL+bcVglNaSSAxxjjznihI/KCT7hyqL5GbmMTJrXIKB1I4+hml5HNXNH6SlP8aMm/YlrNIsxU1lb+2Hoj+RVyqmsrf2w9EfyKdJ+wit4kDREXqmYIiICV4R9S/wBoe6xEwj6l/tD3WIsk/Jl0diKu1lYWXaysLWUhERAFKcnP2+L87fk5RZe/gm8G3bbI5JtQc0noBof2Dq+5cTV4sH6CXy9gkBa8AgihBFQQeIhGPEgBYQQRUEaQQeMFfS8I3lV3zkvtF1T74wm+grVrM/MkZXia46HN6Tq0GutfMmFr5xJ9HfE25x8edI0AjnZD9b9StZFp7mfu3+leWiPYSwVDhJp3uS+VwAfI7QSBxBo0NbXi185XrXrdcd8wvgtozmPFCOPlBB4iDQg8y60VDnJvE3qdpJKxUZwDeWFpi/Dcme0/ia9rCRxCSOT0SR7/AHLssOT+24inbNjCWrGn1eeHOI15oDPQYDxkafmLQRXvqZ/1fn2cZaK0sWArTct8NtF25os5kc4uqPRjfUujLDp/lBHMdCsC9rIbfZ5ooqBz43sBOqr2kCtOKpXWiqnUlNpv0dKKRB8nmCJsJyTPt7o3B7WAZjnHS0kmuc0cqnCIonNzeJkpJKyK8lyeWh977/D4ty3dsmbnOz80U0UzaV0cqsNESdRztf0QopbEJyh4Kmxa+B1gdG3cw8Oz3OH1i2lM1p/hKlVzWM3dZoYZqF0ccbHEaqsaAaVpo0LsRHNuKj6QUUnc8LFuEo8WQ7nOc17amOQCpaTrqONpoKjmHIoDZcMXzhwGG6X1j00zZIy3TxhsulnuCttF3CtKKw7r+yHBN3K1wxkwkdPvvFLxI6uduedn5zuWV5100eiP3poVlIi5nUlN3ZMYqOxGsbYKZi6MUO5zMruclKih1teONp/ofeDCLFh6+7lbve73ER6hSWJzQP5d09Jo6AFbiLuFaUVh3X9kOCbuVtduShz4Z33xKH2mVhDXVLmscSHZznHS5xIAJ5K66r0smmHLVhxs8d60bGXAsaHNdV1KOeCNIFAwUKm6JKvOSafsKCTujkvS7I75hfBbW5zHihHyIPEQaEHmVYuwDeOFpXPwzLntPI5rHEcQfHJ6DiOX5K2UXNOrKGi2JlFMqiz5O7fiacS4qlzWjX6bXvp/CxrPQZXl/oVaFhsTLtiZDZGhrGANa0cQH/da3olSrKe4jFRCprK39sPRH8irlVH5TLzZeNscbOagENBGo5goSObOJ/ZX9IvzKq2yIciIvUM4REQErwj6l/tD3WImEfUv9oe6xFkn5MujsRV2srCy7WVhaykIiIAsseYyCzQRqKwiAkl149tN1MzIHuDeQEEe5rgae5d3Cla9o7qx+VQ1Fw6cHq0LteyZcKVr2jurH5U4UrXtHdWPyqGooyqfyib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lNvyiWq3sLJZHUOsVDQenMAJHNVRmWUzHOkNSvhF0oqOyICIi6AREQErwj6l/tD3WImEfUv9oe6xFkn5MujsRV2srCy7WVhaykIiIAiIgCIiAIiIAiIgCIiAIiIAiIgCIiAIiIAiIgCIiAIiIAiIgCIiAIiIAiIgCIiAIiICV4R9S/2h7rETCPqX+0PdYiyT8mXR2Iq7WVhZdrKwtZSEREAREQBERAEREAREQBERAEREAREQBERAEREAREQBERAEREAREQBERAEREAREQBERAEREBK8I+pf7Q91iJhH1L/aHusRZJ+TLo7H/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096" y="2348880"/>
            <a:ext cx="3676156" cy="1758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44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smtClean="0"/>
              <a:t>Edmodo</a:t>
            </a:r>
            <a:endParaRPr lang="en-US" dirty="0"/>
          </a:p>
        </p:txBody>
      </p:sp>
      <p:sp>
        <p:nvSpPr>
          <p:cNvPr id="6" name="Content Placeholder 2"/>
          <p:cNvSpPr txBox="1">
            <a:spLocks/>
          </p:cNvSpPr>
          <p:nvPr/>
        </p:nvSpPr>
        <p:spPr>
          <a:xfrm>
            <a:off x="680838" y="659046"/>
            <a:ext cx="10742166" cy="5578266"/>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r>
              <a:rPr lang="fr-CA" sz="4000" dirty="0"/>
              <a:t>Banque de ressources pour les enseignants</a:t>
            </a:r>
          </a:p>
          <a:p>
            <a:endParaRPr lang="fr-CA" sz="4000" dirty="0" smtClean="0"/>
          </a:p>
          <a:p>
            <a:endParaRPr lang="fr-CA" sz="4000" dirty="0"/>
          </a:p>
          <a:p>
            <a:endParaRPr lang="fr-CA" sz="4000" dirty="0" smtClean="0"/>
          </a:p>
          <a:p>
            <a:endParaRPr lang="fr-CA" sz="4000" dirty="0"/>
          </a:p>
          <a:p>
            <a:r>
              <a:rPr lang="fr-CA" sz="4000" dirty="0" smtClean="0"/>
              <a:t>Réseau </a:t>
            </a:r>
            <a:r>
              <a:rPr lang="fr-CA" sz="4000" dirty="0"/>
              <a:t>privé pour les enseignants, les élèves et les parents</a:t>
            </a:r>
          </a:p>
          <a:p>
            <a:pPr marL="0" indent="0" defTabSz="914400">
              <a:buNone/>
            </a:pPr>
            <a:endParaRPr lang="fr-CA" dirty="0" smtClean="0"/>
          </a:p>
        </p:txBody>
      </p:sp>
      <p:sp>
        <p:nvSpPr>
          <p:cNvPr id="11" name="Content Placeholder 2"/>
          <p:cNvSpPr txBox="1">
            <a:spLocks/>
          </p:cNvSpPr>
          <p:nvPr/>
        </p:nvSpPr>
        <p:spPr>
          <a:xfrm>
            <a:off x="680839" y="2204864"/>
            <a:ext cx="7717829"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defTabSz="914400">
              <a:buFont typeface="Wingdings 2"/>
              <a:buNone/>
            </a:pPr>
            <a:endParaRPr lang="fr-CA" dirty="0" smtClean="0"/>
          </a:p>
        </p:txBody>
      </p:sp>
      <p:sp>
        <p:nvSpPr>
          <p:cNvPr id="3" name="AutoShape 2"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AutoShape 4"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2" descr="data:image/jpeg;base64,/9j/4AAQSkZJRgABAQAAAQABAAD/2wCEAAkGBxEHBhUUBxQVFRUXFxcYGBcWGBgaHhweHxkeISAgHRofHCggGh8nHhwaLTEtJSovLi4uFx8zODMsQyktLisBCgoKBQUFDgUFDisZExkrKysrKysrKysrKysrKysrKysrKysrKysrKysrKysrKysrKysrKysrKysrKysrKysrK//AABEIAL0BCwMBIgACEQEDEQH/xAAcAAEAAgMBAQEAAAAAAAAAAAAABwgEBQYDAgH/xABLEAABAwICBQYGDgkDBQAAAAABAAIDBBEFBgcSITFBE1FhcYGRCCI2c7KzFBUXMjdCUlRydKGxwtIWNDViZIKSk5TB0/Alg6Kj0f/EABQBAQAAAAAAAAAAAAAAAAAAAAD/xAAUEQEAAAAAAAAAAAAAAAAAAAAA/9oADAMBAAIRAxEAPwCDUREBERAREQEREBERAREQEREBERAREQEREBERAREQEREBERAREQEREBERAREQEREBERAREQEREBERAREQEREBERAREQEREBERAREQEREBERAREQEREBERAREQEREBERAREQEREBERAREQEREBERAREQEREBERAREQEREBERAREQEREBERAREQF+tBc6zdpK/FkUH6/H9Nv3hBsv0RxL5jV/48v5U/RHEvmNX/AI8v5VclEFHpGGKQiQEEEggixBG8EcCvlbDMXlBUeel9MrXoCIiAiIgIiICIiAiIgIiICIiAiIgLOw7B6nFQ72sgmm1ba3JRvfa97X1QbXse5YKnbwZ/1au+lB90iCI/0RxL5jV/48v5ViYjgtVhcYdidPNCCbAyxvYCeYFwFyrqKHvCT/YFL553oFBX1ERAREQF9MaXvAYCSdgA4rrdHWQ587YkREeTgZblZbXt+60cXH7N54A2Vytk2hyrThuEQtDrWMjrOkd1v39gsOhBVeLJ2JTR3ioasjfcQS/Z4u1a6vwyfDX2xGGSIncJGOYe5wCuwvCspI66nLK1jZGO2Fr2hwPWDsKCkayKD9fj+m37wpm0oaH201O6qyi02bd0lPtOziYuOz5PdwChmg/X4/pt+8ILtoiIKb4lhs+J5lqW4bFJK4TSktjY559+eDQVj4ll2twqPWxOmnib8qSJ7R3kWVxsPw6HDINTD42xtJLiGi1yTck85POdqyJGCVhEgBBFiCLgjpHFBR5FKum3R/HlupbVYM3VgldqvjG6N9ifF5mOAOzgQQNhAEVICy8PwyfE5CMNhllI3iNjnnuaCpe0W6IW4hTMqs1g6jrOjg2jWHB0h3gHeGixOy54Gc6KjioKYR0LGRsbsDWNDQOoDYgqHJkjFIo7voaq3mZD9gF1o54H00xbUNc1w2FrgQR1g7QrvrUZjyzSZlpOTxmFsg4OIs5vS142t7EFM0XbaS9H0uSa4FpMlNISI5LbQd+o/gHW7HAEi1iBxKAveko5K6fUomPkcfisaXHuAupE0VaL3ZstUYsXMpQ4gAbHSkHaGng0HYT0EDiRYnBsFpsDoxFhETImDgwWv0k73HpJJQVLGR8UMWt7BqreZkv3WutPW0MuHzatfG+N3yZGuae4gFXbWHiuFQYxSGPFImSsPxXtB7RzHpG1BShFKOlbRYcrsNTgms+lv4zTtdFc7NvxmX2AnaNgN96i5AX3FE6aQNhBc47AACSeoDeus0dZDnzriVo7xwMI5WW2791vO4/ZvPAGzGV8pUWVqUMwaFrTazpDte76T956twvsAQVUZk7E5I9ZlDVkeYl/LtUv+DjTPoxXsq2OY9roA5rwWuBtJsIO0KaFH2j3y7xrz8HoPQSCoe8JP9gUvnnegphUPeEn+wKXzzvQQV9REQF9RRmWQNiBJJAAHEncF8rpNHFIK3PlEx27l43H+U634UFoskZdZlbLUVPABdrQZHD40h987v3cwAHBb1Fj4hVChoJJZd0bHPPU0En7kHsXBpGsRt3L6VLMdxmfH8UfPijy+R5JuSbAX2NaPitHAcFYLQHmWox3L8sWJudIadzQ17rklrgbNJ42LTv4EIJRVZ9L+Vm5dz4x9G3ViqXCRoG5r9Ya7R0XIPMNe3BWYUTeEHTtdhdE8jxm1QaD0Obc+gO5BLKIiAirxkHMVXVaayJ5pHNklqWuYXEt1Q2QtGruAaWttzWVh0HI6WaEV+jyra/4sfKDoLCHf6faoE0OZWbmfODRWN1oYRysgIuHWIDWnrcRccQ1wViNIXkJXfVpvVlRt4NNMG0FZJxL4mdjQ4/i+xBNSw8XxOHBsNfPiTwyONus5x/+cSTYADeSAsxRX4QkzjlumiBLWy1LQ89Aa7f2m/8AKg8KTT1QzYiGzwTsiJA5Q6pI6XMB3DjYk8wKlpjg9oLCCDtBC59uRsKa0AUNLs54Yz/ot9BE2nha2ABrWgNaALAACwAHAAINbmjA4syYDLTVo8WRpAPFrviuHSDY9iqllnK8mMZ0joZvFdyrmSW+KGE8pbpAa63TZXCUNZMpGM0/Yhqj3sUjx1udDf03d6CX6OlZQ0jI6RoaxjQ1rRuAAsAOxekkgijLpCAACSSbAAbyTwC+lxWmWrfR6N6s05sXNYwnofI1ru9pI7UHNV+nihp8RLKWCaWMG3Kgtbfpaw7SOshSfhOJRYxhsc+Hu1o5GhzT0HnHAjiOBC43IuS8NmyZRvqaOnke+nie574mOcS5gcbki52ldph9BFhtII8PjZHG29mMaGtFzc2A2C5JPag9KumZWUro6pocx7S1zTtBBFiD0EKoWassvwbOktFTgucJQyIcXB9jH2kObfpurhKG83ULJvCBw8PAOtEyQ/SYZiD/AODe5BJeT8vRZWy9FTUlvEHjO+W8++ces9wsOC3KLExauGGYVLNILiKN8hA4hrS4/cgy1H2j3y7xrz8HovVfcXzpiGL4oZ6mpmDybgMe9jWcwY0HxQO/ibm5UxeD1VzYn7PnxBxe+SSHWebbSGvvu2biEEwqHvCT/YFL553oKYVDvhKH/oFL553oIK/IiIC63RN8ItH5z8LlyS63RN8ItH5z8LkFtlp84+SFZ9Wn9U5bhafOPkhWfVp/VOQQbgmhd+P4BTVOH1LWCWNrntkYTY8dUg7R0HvUz5DyhDkvAxBRkvcTrySEWL3WAva51RYCw4dJJJ8NFvwe0XmW/eV1SAoY8IXFGipoaZhGtyhmcL7QLhrdnMbv/pUs43i0OB4W+fE3hkbBck/YAOJJ2AcSVU7MuZJM15xNTU7NaRoY35DAfFb3b+cknigt+iIgrHo4+Gxnn6r1cqs4qx6OPhsZ5+q9XKrOIOe0heQld9Wm9WVFPg1YkG1VXTvO1zY5Wj6JLXekxStpC8hK76tN6sqq2T8wyZXzFFU0u0sPjNvbWadjmnrF7cxseCC5S4zS1lV+bcoujoheaNwljFwNYgEFt+F2uNuF7LpMCxiDHsLZPhbw+N4uDxHOCODgdhCz0FYcMrsz4jiYgp5K4PvY6+u0N6XuIs0da1+N5sxzA8VkgxKsqGyRus4a57CDxBFiDxBCtco90u5AGbsK5XD2j2XE06nDlG7+TJ79W+4nhclBAvuhYt8+qP6yuo0JY89+k3XxN7nyVMUkZe43Jd4rxc/9u3coyljMUhbKCHAkEEWII3gjgV7UFY/D65ktIdV8bmvaeYtNx9oQXbWnzfgYzJlmemeQOVYQ0ncHA3aT0BwB7FiZEzbDnHAWzUtg8WEsd9rH8R9E7weI6bgdGgq0yXMmD1LaOA1rSzxGMYHFthu1SBqlvSDZfWacbzBlWvEWM1dQ1xaHgiS7SCODhsJBuD0jqJtGuY0gZOhzngRiqLNkbd0MnFjrfa07iOo7wLBWr3QsW+fVH9ZWTlTNU8mkGjqccldKWyMYXyG9mOJadvMNdx71zeL4bLg+JSQYi0skjcWuaf8Am0EWIPEEFYaC8a+J4mzwubMAWuBaQeIIsR3KP9D2e2ZowRsNa4eyoWgPB3yNGwSDn4B3MesKQ0Ffsc0DVQxN3tFNC6Em7eWc9rm9B1WODrc438wUtaPMoMyXl4QRu13ucXyPtbWcQBsHAAAAdV+K6dEBQL4SmIiTEKSnYdrGSSOH0yGt9B3eprxzF4cCwt8+JvDI2C5P3ADiSdgHElVEzfmCTNGYpamp2F7vFbe+q0bGt7AB1m54oNMiIgLrdE3wi0fnPwuXJLrdE3wi0fnPwuQW2Wnzj5IVn1af1TluFp84+SFZ9Wn9U5BwWj3SPhOG5Npoa6qDJI4w17SyXYdvEMsewrIxzTdhdDAfazlKl/ANaY236XPAIHU0qtKIOozxnqrznVg4iQ2NpJZCy+q3p/edbiem1ty5ylkEVU1ztwcCewryRBZf3cMJ/iP7Y/Onu4YT/Ef2x+dVoRB2GUMxwYPpIbW1evyIlnf4ou6z2vA2X53Dipn93HCf4j+2PzqtCILBZs0wYZi2WKmCl5fXlhkY28YAu5pAudbYLlV9REHS5KzvWZNrNbDHXY4+PE/ax/Z8V3SNvWNim3A9OOG1sQ9tWy0z7bbtMjexzBrHtaFW1EFq5NLmCRx39l36BFNf0FxObNO7eSLMqwnWOzlpgAB0tjBN/wCYjqKgpEGRX1kmI1r5a1xfI9xc5x3knesdEQbbLWY6rLGJCbB5Cxw2Eb2uHyXN3OH3bxY7VOGW9O1JVRBuYInwP4ujGvGem3v29Vj1qvKILV+63gnJ39ljq5Ke/dya5jMunalpYi3LsT5n8HyDUjHTb37urxetV7RBs8xY9UZkxV0+Lv15HbNwAAG5rQNwC1iIgycOrpcMrWS4e90cjDdrmmxB/wCd4KmvKmndvIhmaoTrDZy0IBB6XRki38pPUFBaILVxaXMEkZf2XboMUwPoLS47pyw2iiPtS2WpfbZZpjZ2ueNYdjSq3Ig6bOueKzOVUHYm4CNpuyJmxjem29zuk7dvDcuZREBERAXRaPcTiwfOlNPiLtSKN93Os51hqkbmgk7+AXOogtT7r2CfO/8A01H+2tdmXSpg1dlypipaq75IJWNHIzi7nMIAuY7DaRvVZ0QEREBERAREQEREBERAREQEREBERAREQEREBERAREQEREBERAREQEREBERAREQEREBERAREQEREBERAREQEREBERAREQEREBERAREQEREBERAREQEREBERAREQEREBERAREQEREBERAREQEREBERAREQEREBERAREQEREBERAREQEREBERAREQEREBERAREQEREBERAREQE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AutoShape 2" descr="data:image/jpeg;base64,/9j/4AAQSkZJRgABAQAAAQABAAD/2wCEAAkGBhQGDxMPBxQWExMWFxYXFBQXEhoUFhoWExwaGRkYFhQXJyYfGRojGhUUHy8gIyc1LSwsFSAxNTAqNSYrLSkBCQoKDQwOGg8PGTUkHyQvLzQtLCw1NSovLywsNCopLCwsLCwpKSwsLCwsLCwsKiksLCksLCwsLCkpLCksKSosLP/AABEIAJsBRAMBIgACEQEDEQH/xAAcAAEAAgMBAQEAAAAAAAAAAAAABgcBAwQFAgj/xABGEAABAwEDBQwGCAUEAwAAAAABAAIDEQQFBgcSITFTExQXQVFhcZKTstHSIjNzgaOxIzI0NUJygpFSYqHBwjaEovAWY+H/xAAZAQEAAwEBAAAAAAAAAAAAAAAAAQMEAgX/xAAoEQACAQIFBQACAwEAAAAAAAAAAQIDERITITFRBBQyQVIiM0JhcYH/2gAMAwEAAhEDEQA/AIu63SVP0knaO8Vjf0m0k7R3itLtZWF71kY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mGE7W98L857z9Idb3H8LOdFqwj6l/tD3WIss1+TLlsRV2srCy7WVhaykIiIAiIgCIiAIiIAiIgCIiAIiIAiIgCIiAIiIAiIgCIiAIiIAiIgCIiAIiIAiIgCIiAIiICV4R9S/wBoe6xEwj6l/tD3WIsk/Jl0diKu1lYWXaysLWUhERAERbrLZja3BrEBpRWjdGSPdYw63vDCR9XNz3D8xqADzBd/BBFtfgjzLO+ppLS51gm/RT6K4OCCLa/BHmTggi2vwR5lHdUuSc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17fkgAYTZJGudxAszK9DgTT3hVned3OuuQxzAggkUOsEaCDzhWwqwn4s5aa3RyIiKwgIiICV4R9S/wBoe6xEwj6l/tD3WIsk/Jl0diKu1lYWXaysLWUhERAFJ8nkQlt0QeK+mz+lT8wFGFLcm8DnW6ItBIzwdXE0OqegV1rip4Me0XoiIvCN4REQBERAEREBHblx3Zb/AJ972EvL6OOmMtFG69J6VIlSuSz72Ps5vm1XUr69NU5WRxCTkrsIiKg7CIiAIiIAiIgCIiAIiIDgvu+48Pwm0W8kMBaDRpcauNBoHOVruDEMWJYjNdxcWBxYc5paagAnQeZwXhZVvuuT88XfC5Mjn3e/27+5Gr1TWVj93OMTxWJ2iIqDsIiIAqYysRBlscWjWGE9JbT+wVzqmsrf2w9EfyK19J+wpreKIGiIvVMwREQErwj6l/tD3WImEfUv9oe6xFkn5MujsRV2srCy7WVhaykIi9G5Lode8rWR00uDQKgVJ4q8QRuwPu4rhkvuVrIGk1OgcvLp4gOMq88MYYjw3Fmx0MhAz30/4t5GhMMYYjw5Fmx0MhAz30/4t5GjkXtLyq9fHotjTTp21e4RFEcp9+G5rA5sBo+Z25gjWGkEvI/SCP1LNCLlJRRa3ZXPJxJlU3Gbe2G4xO+ubnkFzS7kjY3S/prTRorrXlS4/vS4yJL5s43Mn8ULox0B4Og9NehfWS6exXLE60XlNEyd5LWhzwHMjbyA6s41PQAprbsU3deMT4bVaYHMeC1wMg0g/wB+dbJKMHhULrkqV2r3OzDWJYsUQCaxaOJ7D9ZjuQ/MHjC9KedtlY6SchrWglziaAAaSSVTeS+3m7L0NnidnRyiRlQdDtzq5jx7mu66k2WK+DZLNFZojTdnEv8AyR0NPe5zeqq50LVVBeyVP8bnBemVia3S7jhiHO1hrnMc97qcbY20oOmvPRav/M74u8Z9tsuczjrZnig6WHR71KMmeH23RYY5S36Wdoke7jzXaWNryBtDTlJUtUyqU4vCohRk1dspTJQ7PvSp445T+5arivS1mwQSzMFSyN7wDqJY0mh/ZU/ks+9j7Ob5tVs4j+xWn2Mvccp6nWqiKfiQCwZZ6tkN4QAEAbm1jj6RNa5znaGgaNOnXqWiTHF728brYbKWx6xSzPfo/M763SAuTI9dsdttMz7Uxr3RsYYy4VzS4mpAOiugaeJXCpqunSlZREVKSu2VlcOWL0Xi/wCOjmirXRNPpEfhLHH0Tz1poOrj1SZR7wvupw/ZKM/i3N8x6wo33UXg2yyMmxCYpWhzHWoZzSKghxBII46klXfHGIwGsAAAoABQAcwU1cunZqO4jil7Kru7KpabrnEOJogG1Gf9G6ORoP4s06HDj1dBVqscHgFukHSDzFVRlqiAmsrgNJZICeYFtO8f3Vi4ZdnWGyl2vcIe41V1oxcIzStc6g3dpmvE2J4sLQbtbdJOhjB9Z7uQcg5TxfsDXseP70vyslzWcbmD+GF0nuLyfSPQPcvOxfO7GN9Cyxk5jXiBvMGn6V1OWoef0hXHYbEy7omQ2RoaxgDWtHEB/wB1qWo0oq6u2RrJ6PQgmFMqW/5hZr/YIZCc0PALW52rNex2lhro16+RWEqvyxYfa0R26AUcTuctOOoJY484oW15xyKX4Cvs37d8Ukxq9tY5Dxl0eip5yM0+9c1YRcVUiTFu+FnXiXE0WF4d2tpqToYwfWe7kH9zxfsq7blFvK/XE3HZxmA/hidLTmc8+jX3BcONp3YrvptkYfRa9kDeatDI6nLUu6gVwWCwMuyJkNjaGMYKNaOT+55Txrq0KUU2rtkayej0KbxTiq8LXZnWa/7PubXFpDzC+M1YQ7WTmnUpjkc+73+3f3I115VvuqT88XfauTI593v9u/uRruUlKhdK2pCVpk0t1uZdsT5rY4MYwVc48QHzPNxqsrVlPtl9ymPC9nqBqqwySU/icAc1g/fpX3lmvot3GxxmgI3WTn0lrB/R59wUxwPh5uHbFGylJHgPlNNJe4VoeZv1R0c6rjGNOGOSu3sS25SsiG2DKlabomEOKoM0aKkMMcgB/FmGoeOinv1KzbLaW21jZLM4OY4BzXDSCDpBCjWUbD7b7sMjgPpYQZIzx+jpc3oLQdHKByLwcjd9G0RS2SU13Mh8f5X1zgOYOFf1pOMZwxxVrbhNqWFlkKmsrf2w9EfyKuVU1lb+2Hoj+RU9J+wit4kDREXqmYIiICV4R9S/2h7rETCPqX+0PdYiyT8mXR2Iq7WVhZdrKwtZSFts1pNldnR+8cq1IgLowHjwXs1sF4O+k1Mefxfyu/m5Dx9Oucr8x2a0myuzo/eOVXHgLHYvcNs9vP0mpjzrdT8Lv5ufj6dfm9R09vyiX06n8WTlVnlrB3Oy8mdL+9G0/urMUNyrXSbyu8viFXQuEnPm0LX/ALB2d+lZ6DtUTLZq8WeLhPJvZL7sMFotG6Z721dSSgqCQaCmjUvW4IrD/wC3tf8A4uXJBfgtVldZJD6cTi5o5Y3mtR0OLgekcqsAmmtWValSM2rkRjFq9iK3Rk3slyTstFj3TPYSW1kqNILdIpyEqEZaZCbXC3iEJI6S91e6Fad335Bez5GWCRsjoyA/NNQC6tNOo6jq5FX2Wi6y4We1MGgZ0T/1ek35P/ddUJydVYyJpYdCwrkaGWWAN1CKOnVC7VGsnt8i+LuhoavjaInjjBjFBXpbmn3rpxlf7cO2KWVxo8gtiHGZHCgp0fWPM0rO4PHh93O01a5WGSs1vY02c3zaraxH9itPsZe45VFkk0XmPZSf4q3cR/YrT7GXuOWnqf2r/hXT8St8inrrV+SPvOVsqpsinrrV+SPvOVsqvqv2M6peJSc/+pf92z/FXYFSc/8AqX/ds/xV2BddT/H/AAin7Kpy1+ssv5ZfmxWFhf7BZfYQ9xqr3LX6yy/ll+bFYWF/sFl9hD3GpU/TAR82VRgX0r+rN9bPtJ/VR9f8ldapTEjHYMvzfFDmGQTNpxskrugHPUyD9lc1mtLbWxslnIcxwDmuGog6QQnU64ZLZoU9LojOVAA3VPn8sVOndGf2qvLyMk7xmrq3c06kdVx5Y7+a2OOxRGri4SSczW1zQekmv6OdSbJ3cxuW7omTCj31keOQyaQDzhoaPcnjQ19sbzK4wu7d8Q50msz2k++kquxUffdcI36ZpAc0TCYU445SS6nWkb0hXbFKJ2h8RDmkAgg1BB0gg8lE6nXDL1YU/aIllXNLrk/PF3wuTI593v8Abv7ka8zLHfzS2Kwwmrs7dJOYAEMB5zUmnMOVenkc+73+3f3I1OFrp9eSL3qEOyn+le9Jfq5sPV4/7q7AqqyzXOQ+G2MHolu5PPIQS5n7gvHuCnWDr+biGxRTNNXgBsg4xI0UdXp1jmcFFX8qUJImGkmj17SAWOEmrNNeimlU7kbJFvfm6twdXrx0VhZQL+bcVglNaSSAxxjjznihI/KCT7hyqL5GbmMTJrXIKB1I4+hml5HNXNH6SlP8aMm/YlrNIsxU1lb+2Hoj+RVyqmsrf2w9EfyKdJ+wit4kDREXqmYIiICV4R9S/wBoe6xEwj6l/tD3WIsk/Jl0diKu1lYWXaysLWUhERAFKcnP2+L87fk5RZe/gm8G3bbI5JtQc0noBof2Dq+5cTV4sH6CXy9gkBa8AgihBFQQeIhGPEgBYQQRUEaQQeMFfS8I3lV3zkvtF1T74wm+grVrM/MkZXia46HN6Tq0GutfMmFr5xJ9HfE25x8edI0AjnZD9b9StZFp7mfu3+leWiPYSwVDhJp3uS+VwAfI7QSBxBo0NbXi185XrXrdcd8wvgtozmPFCOPlBB4iDQg8y60VDnJvE3qdpJKxUZwDeWFpi/Dcme0/ia9rCRxCSOT0SR7/AHLssOT+24inbNjCWrGn1eeHOI15oDPQYDxkafmLQRXvqZ/1fn2cZaK0sWArTct8NtF25os5kc4uqPRjfUujLDp/lBHMdCsC9rIbfZ5ooqBz43sBOqr2kCtOKpXWiqnUlNpv0dKKRB8nmCJsJyTPt7o3B7WAZjnHS0kmuc0cqnCIonNzeJkpJKyK8lyeWh977/D4ty3dsmbnOz80U0UzaV0cqsNESdRztf0QopbEJyh4Kmxa+B1gdG3cw8Oz3OH1i2lM1p/hKlVzWM3dZoYZqF0ccbHEaqsaAaVpo0LsRHNuKj6QUUnc8LFuEo8WQ7nOc17amOQCpaTrqONpoKjmHIoDZcMXzhwGG6X1j00zZIy3TxhsulnuCttF3CtKKw7r+yHBN3K1wxkwkdPvvFLxI6uduedn5zuWV5100eiP3poVlIi5nUlN3ZMYqOxGsbYKZi6MUO5zMruclKih1teONp/ofeDCLFh6+7lbve73ER6hSWJzQP5d09Jo6AFbiLuFaUVh3X9kOCbuVtduShz4Z33xKH2mVhDXVLmscSHZznHS5xIAJ5K66r0smmHLVhxs8d60bGXAsaHNdV1KOeCNIFAwUKm6JKvOSafsKCTujkvS7I75hfBbW5zHihHyIPEQaEHmVYuwDeOFpXPwzLntPI5rHEcQfHJ6DiOX5K2UXNOrKGi2JlFMqiz5O7fiacS4qlzWjX6bXvp/CxrPQZXl/oVaFhsTLtiZDZGhrGANa0cQH/da3olSrKe4jFRCprK39sPRH8irlVH5TLzZeNscbOagENBGo5goSObOJ/ZX9IvzKq2yIciIvUM4REQErwj6l/tD3WImEfUv9oe6xFkn5MujsRV2srCy7WVhaykIiIAsseYyCzQRqKwiAkl149tN1MzIHuDeQEEe5rgae5d3Cla9o7qx+VQ1Fw6cHq0LteyZcKVr2jurH5U4UrXtHdWPyqGooyqfyib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lNvyiWq3sLJZHUOsVDQenMAJHNVRmWUzHOkNSvhF0oqOyICIi6AREQErwj6l/tD3WImEfUv9oe6xFkn5MujsRV2srCy7WVhaykIiIAiIgCIiAIiIAiIgCIiAIiIAiIgCIiAIiIAiIgCIiAIiIAiIgCIiAIiIAiIgCIiAIiICV4R9S/2h7rETCPqX+0PdYiyT8mXR2Iq7WVhZdrKwtZSEREAREQBERAEREAREQBERAEREAREQBERAEREAREQBERAEREAREQBERAEREAREQBERAEREBK8I+pf7Q91iJhH1L/aHusRZJ+TLo7H/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096" y="2348880"/>
            <a:ext cx="3676156" cy="1758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3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p:txBody>
      </p:sp>
      <p:sp>
        <p:nvSpPr>
          <p:cNvPr id="3" name="AutoShape 2"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AutoShape 4"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2" descr="data:image/jpeg;base64,/9j/4AAQSkZJRgABAQAAAQABAAD/2wCEAAkGBxEHBhUUBxQVFRUXFxcYGBcWGBgaHhweHxkeISAgHRofHCggGh8nHhwaLTEtJSovLi4uFx8zODMsQyktLisBCgoKBQUFDgUFDisZExkrKysrKysrKysrKysrKysrKysrKysrKysrKysrKysrKysrKysrKysrKysrKysrKysrK//AABEIAL0BCwMBIgACEQEDEQH/xAAcAAEAAgMBAQEAAAAAAAAAAAAABwgEBQYDAgH/xABLEAABAwICBQYGDgkDBQAAAAABAAIDBBEFBgcSITFBE1FhcYGRCCI2c7KzFBUXMjdCUlRydKGxwtIWNDViZIKSk5TB0/Alg6Kj0f/EABQBAQAAAAAAAAAAAAAAAAAAAAD/xAAUEQEAAAAAAAAAAAAAAAAAAAAA/9oADAMBAAIRAxEAPwCDUREBERAREQEREBERAREQEREBERAREQEREBERAREQEREBERAREQEREBERAREQEREBERAREQEREBERAREQEREBERAREQEREBERAREQEREBERAREQEREBERAREQEREBERAREQEREBERAREQEREBERAREQEREBERAREQEREBERAREQEREBERAREQF+tBc6zdpK/FkUH6/H9Nv3hBsv0RxL5jV/48v5U/RHEvmNX/AI8v5VclEFHpGGKQiQEEEggixBG8EcCvlbDMXlBUeel9MrXoCIiAiIgIiICIiAiIgIiICIiAiIgLOw7B6nFQ72sgmm1ba3JRvfa97X1QbXse5YKnbwZ/1au+lB90iCI/0RxL5jV/48v5ViYjgtVhcYdidPNCCbAyxvYCeYFwFyrqKHvCT/YFL553oFBX1ERAREQF9MaXvAYCSdgA4rrdHWQ587YkREeTgZblZbXt+60cXH7N54A2Vytk2hyrThuEQtDrWMjrOkd1v39gsOhBVeLJ2JTR3ioasjfcQS/Z4u1a6vwyfDX2xGGSIncJGOYe5wCuwvCspI66nLK1jZGO2Fr2hwPWDsKCkayKD9fj+m37wpm0oaH201O6qyi02bd0lPtOziYuOz5PdwChmg/X4/pt+8ILtoiIKb4lhs+J5lqW4bFJK4TSktjY559+eDQVj4ll2twqPWxOmnib8qSJ7R3kWVxsPw6HDINTD42xtJLiGi1yTck85POdqyJGCVhEgBBFiCLgjpHFBR5FKum3R/HlupbVYM3VgldqvjG6N9ifF5mOAOzgQQNhAEVICy8PwyfE5CMNhllI3iNjnnuaCpe0W6IW4hTMqs1g6jrOjg2jWHB0h3gHeGixOy54Gc6KjioKYR0LGRsbsDWNDQOoDYgqHJkjFIo7voaq3mZD9gF1o54H00xbUNc1w2FrgQR1g7QrvrUZjyzSZlpOTxmFsg4OIs5vS142t7EFM0XbaS9H0uSa4FpMlNISI5LbQd+o/gHW7HAEi1iBxKAveko5K6fUomPkcfisaXHuAupE0VaL3ZstUYsXMpQ4gAbHSkHaGng0HYT0EDiRYnBsFpsDoxFhETImDgwWv0k73HpJJQVLGR8UMWt7BqreZkv3WutPW0MuHzatfG+N3yZGuae4gFXbWHiuFQYxSGPFImSsPxXtB7RzHpG1BShFKOlbRYcrsNTgms+lv4zTtdFc7NvxmX2AnaNgN96i5AX3FE6aQNhBc47AACSeoDeus0dZDnzriVo7xwMI5WW2791vO4/ZvPAGzGV8pUWVqUMwaFrTazpDte76T956twvsAQVUZk7E5I9ZlDVkeYl/LtUv+DjTPoxXsq2OY9roA5rwWuBtJsIO0KaFH2j3y7xrz8HoPQSCoe8JP9gUvnnegphUPeEn+wKXzzvQQV9REQF9RRmWQNiBJJAAHEncF8rpNHFIK3PlEx27l43H+U634UFoskZdZlbLUVPABdrQZHD40h987v3cwAHBb1Fj4hVChoJJZd0bHPPU0En7kHsXBpGsRt3L6VLMdxmfH8UfPijy+R5JuSbAX2NaPitHAcFYLQHmWox3L8sWJudIadzQ17rklrgbNJ42LTv4EIJRVZ9L+Vm5dz4x9G3ViqXCRoG5r9Ya7R0XIPMNe3BWYUTeEHTtdhdE8jxm1QaD0Obc+gO5BLKIiAirxkHMVXVaayJ5pHNklqWuYXEt1Q2QtGruAaWttzWVh0HI6WaEV+jyra/4sfKDoLCHf6faoE0OZWbmfODRWN1oYRysgIuHWIDWnrcRccQ1wViNIXkJXfVpvVlRt4NNMG0FZJxL4mdjQ4/i+xBNSw8XxOHBsNfPiTwyONus5x/+cSTYADeSAsxRX4QkzjlumiBLWy1LQ89Aa7f2m/8AKg8KTT1QzYiGzwTsiJA5Q6pI6XMB3DjYk8wKlpjg9oLCCDtBC59uRsKa0AUNLs54Yz/ot9BE2nha2ABrWgNaALAACwAHAAINbmjA4syYDLTVo8WRpAPFrviuHSDY9iqllnK8mMZ0joZvFdyrmSW+KGE8pbpAa63TZXCUNZMpGM0/Yhqj3sUjx1udDf03d6CX6OlZQ0jI6RoaxjQ1rRuAAsAOxekkgijLpCAACSSbAAbyTwC+lxWmWrfR6N6s05sXNYwnofI1ru9pI7UHNV+nihp8RLKWCaWMG3Kgtbfpaw7SOshSfhOJRYxhsc+Hu1o5GhzT0HnHAjiOBC43IuS8NmyZRvqaOnke+nie574mOcS5gcbki52ldph9BFhtII8PjZHG29mMaGtFzc2A2C5JPag9KumZWUro6pocx7S1zTtBBFiD0EKoWassvwbOktFTgucJQyIcXB9jH2kObfpurhKG83ULJvCBw8PAOtEyQ/SYZiD/AODe5BJeT8vRZWy9FTUlvEHjO+W8++ces9wsOC3KLExauGGYVLNILiKN8hA4hrS4/cgy1H2j3y7xrz8HovVfcXzpiGL4oZ6mpmDybgMe9jWcwY0HxQO/ibm5UxeD1VzYn7PnxBxe+SSHWebbSGvvu2biEEwqHvCT/YFL553oKYVDvhKH/oFL553oIK/IiIC63RN8ItH5z8LlyS63RN8ItH5z8LkFtlp84+SFZ9Wn9U5bhafOPkhWfVp/VOQQbgmhd+P4BTVOH1LWCWNrntkYTY8dUg7R0HvUz5DyhDkvAxBRkvcTrySEWL3WAva51RYCw4dJJJ8NFvwe0XmW/eV1SAoY8IXFGipoaZhGtyhmcL7QLhrdnMbv/pUs43i0OB4W+fE3hkbBck/YAOJJ2AcSVU7MuZJM15xNTU7NaRoY35DAfFb3b+cknigt+iIgrHo4+Gxnn6r1cqs4qx6OPhsZ5+q9XKrOIOe0heQld9Wm9WVFPg1YkG1VXTvO1zY5Wj6JLXekxStpC8hK76tN6sqq2T8wyZXzFFU0u0sPjNvbWadjmnrF7cxseCC5S4zS1lV+bcoujoheaNwljFwNYgEFt+F2uNuF7LpMCxiDHsLZPhbw+N4uDxHOCODgdhCz0FYcMrsz4jiYgp5K4PvY6+u0N6XuIs0da1+N5sxzA8VkgxKsqGyRus4a57CDxBFiDxBCtco90u5AGbsK5XD2j2XE06nDlG7+TJ79W+4nhclBAvuhYt8+qP6yuo0JY89+k3XxN7nyVMUkZe43Jd4rxc/9u3coyljMUhbKCHAkEEWII3gjgV7UFY/D65ktIdV8bmvaeYtNx9oQXbWnzfgYzJlmemeQOVYQ0ncHA3aT0BwB7FiZEzbDnHAWzUtg8WEsd9rH8R9E7weI6bgdGgq0yXMmD1LaOA1rSzxGMYHFthu1SBqlvSDZfWacbzBlWvEWM1dQ1xaHgiS7SCODhsJBuD0jqJtGuY0gZOhzngRiqLNkbd0MnFjrfa07iOo7wLBWr3QsW+fVH9ZWTlTNU8mkGjqccldKWyMYXyG9mOJadvMNdx71zeL4bLg+JSQYi0skjcWuaf8Am0EWIPEEFYaC8a+J4mzwubMAWuBaQeIIsR3KP9D2e2ZowRsNa4eyoWgPB3yNGwSDn4B3MesKQ0Ffsc0DVQxN3tFNC6Em7eWc9rm9B1WODrc438wUtaPMoMyXl4QRu13ucXyPtbWcQBsHAAAAdV+K6dEBQL4SmIiTEKSnYdrGSSOH0yGt9B3eprxzF4cCwt8+JvDI2C5P3ADiSdgHElVEzfmCTNGYpamp2F7vFbe+q0bGt7AB1m54oNMiIgLrdE3wi0fnPwuXJLrdE3wi0fnPwuQW2Wnzj5IVn1af1TluFp84+SFZ9Wn9U5BwWj3SPhOG5Npoa6qDJI4w17SyXYdvEMsewrIxzTdhdDAfazlKl/ANaY236XPAIHU0qtKIOozxnqrznVg4iQ2NpJZCy+q3p/edbiem1ty5ylkEVU1ztwcCewryRBZf3cMJ/iP7Y/Onu4YT/Ef2x+dVoRB2GUMxwYPpIbW1evyIlnf4ou6z2vA2X53Dipn93HCf4j+2PzqtCILBZs0wYZi2WKmCl5fXlhkY28YAu5pAudbYLlV9REHS5KzvWZNrNbDHXY4+PE/ax/Z8V3SNvWNim3A9OOG1sQ9tWy0z7bbtMjexzBrHtaFW1EFq5NLmCRx39l36BFNf0FxObNO7eSLMqwnWOzlpgAB0tjBN/wCYjqKgpEGRX1kmI1r5a1xfI9xc5x3knesdEQbbLWY6rLGJCbB5Cxw2Eb2uHyXN3OH3bxY7VOGW9O1JVRBuYInwP4ujGvGem3v29Vj1qvKILV+63gnJ39ljq5Ke/dya5jMunalpYi3LsT5n8HyDUjHTb37urxetV7RBs8xY9UZkxV0+Lv15HbNwAAG5rQNwC1iIgycOrpcMrWS4e90cjDdrmmxB/wCd4KmvKmndvIhmaoTrDZy0IBB6XRki38pPUFBaILVxaXMEkZf2XboMUwPoLS47pyw2iiPtS2WpfbZZpjZ2ueNYdjSq3Ig6bOueKzOVUHYm4CNpuyJmxjem29zuk7dvDcuZREBERAXRaPcTiwfOlNPiLtSKN93Os51hqkbmgk7+AXOogtT7r2CfO/8A01H+2tdmXSpg1dlypipaq75IJWNHIzi7nMIAuY7DaRvVZ0QEREBERAREQEREBERAREQEREBERAREQEREBERAREQEREBERAREQEREBERAREQEREBERAREQEREBERAREQEREBERAREQEREBERAREQEREBERAREQEREBERAREQEREBERAREQEREBERAREQEREBERAREQEREBERAREQEREBERAREQEREBERAREQEREBERAREQEREBERAREQE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AutoShape 2" descr="data:image/jpeg;base64,/9j/4AAQSkZJRgABAQAAAQABAAD/2wCEAAkGBhQGDxMPBxQWExMWFxYXFBQXEhoUFhoWExwaGRkYFhQXJyYfGRojGhUUHy8gIyc1LSwsFSAxNTAqNSYrLSkBCQoKDQwOGg8PGTUkHyQvLzQtLCw1NSovLywsNCopLCwsLCwpKSwsLCwsLCwsKiksLCksLCwsLCkpLCksKSosLP/AABEIAJsBRAMBIgACEQEDEQH/xAAcAAEAAgMBAQEAAAAAAAAAAAAABgcBAwQFAgj/xABGEAABAwEDBQwGCAUEAwAAAAABAAIDEQQFBgcSITFTExQXQVFhcZKTstHSIjNzgaOxIzI0NUJygpFSYqHBwjaEovAWY+H/xAAZAQEAAwEBAAAAAAAAAAAAAAAAAQMEAgX/xAAoEQACAQIFBQACAwEAAAAAAAAAAQIDERITITFRBBQyQVIiM0JhcYH/2gAMAwEAAhEDEQA/AIu63SVP0knaO8Vjf0m0k7R3itLtZWF71kY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mGE7W98L857z9Idb3H8LOdFqwj6l/tD3WIss1+TLlsRV2srCy7WVhaykIiIAiIgCIiAIiIAiIgCIiAIiIAiIgCIiAIiIAiIgCIiAIiIAiIgCIiAIiIAiIgCIiAIiICV4R9S/wBoe6xEwj6l/tD3WIsk/Jl0diKu1lYWXaysLWUhERAERbrLZja3BrEBpRWjdGSPdYw63vDCR9XNz3D8xqADzBd/BBFtfgjzLO+ppLS51gm/RT6K4OCCLa/BHmTggi2vwR5lHdUuSc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17fkgAYTZJGudxAszK9DgTT3hVned3OuuQxzAggkUOsEaCDzhWwqwn4s5aa3RyIiKwgIiICV4R9S/wBoe6xEwj6l/tD3WIsk/Jl0diKu1lYWXaysLWUhERAFJ8nkQlt0QeK+mz+lT8wFGFLcm8DnW6ItBIzwdXE0OqegV1rip4Me0XoiIvCN4REQBERAEREBHblx3Zb/AJ972EvL6OOmMtFG69J6VIlSuSz72Ps5vm1XUr69NU5WRxCTkrsIiKg7CIiAIiIAiIgCIiAIiIDgvu+48Pwm0W8kMBaDRpcauNBoHOVruDEMWJYjNdxcWBxYc5paagAnQeZwXhZVvuuT88XfC5Mjn3e/27+5Gr1TWVj93OMTxWJ2iIqDsIiIAqYysRBlscWjWGE9JbT+wVzqmsrf2w9EfyK19J+wpreKIGiIvVMwREQErwj6l/tD3WImEfUv9oe6xFkn5MujsRV2srCy7WVhaykIi9G5Lode8rWR00uDQKgVJ4q8QRuwPu4rhkvuVrIGk1OgcvLp4gOMq88MYYjw3Fmx0MhAz30/4t5GhMMYYjw5Fmx0MhAz30/4t5GjkXtLyq9fHotjTTp21e4RFEcp9+G5rA5sBo+Z25gjWGkEvI/SCP1LNCLlJRRa3ZXPJxJlU3Gbe2G4xO+ubnkFzS7kjY3S/prTRorrXlS4/vS4yJL5s43Mn8ULox0B4Og9NehfWS6exXLE60XlNEyd5LWhzwHMjbyA6s41PQAprbsU3deMT4bVaYHMeC1wMg0g/wB+dbJKMHhULrkqV2r3OzDWJYsUQCaxaOJ7D9ZjuQ/MHjC9KedtlY6SchrWglziaAAaSSVTeS+3m7L0NnidnRyiRlQdDtzq5jx7mu66k2WK+DZLNFZojTdnEv8AyR0NPe5zeqq50LVVBeyVP8bnBemVia3S7jhiHO1hrnMc97qcbY20oOmvPRav/M74u8Z9tsuczjrZnig6WHR71KMmeH23RYY5S36Wdoke7jzXaWNryBtDTlJUtUyqU4vCohRk1dspTJQ7PvSp445T+5arivS1mwQSzMFSyN7wDqJY0mh/ZU/ks+9j7Ob5tVs4j+xWn2Mvccp6nWqiKfiQCwZZ6tkN4QAEAbm1jj6RNa5znaGgaNOnXqWiTHF728brYbKWx6xSzPfo/M763SAuTI9dsdttMz7Uxr3RsYYy4VzS4mpAOiugaeJXCpqunSlZREVKSu2VlcOWL0Xi/wCOjmirXRNPpEfhLHH0Tz1poOrj1SZR7wvupw/ZKM/i3N8x6wo33UXg2yyMmxCYpWhzHWoZzSKghxBII46klXfHGIwGsAAAoABQAcwU1cunZqO4jil7Kru7KpabrnEOJogG1Gf9G6ORoP4s06HDj1dBVqscHgFukHSDzFVRlqiAmsrgNJZICeYFtO8f3Vi4ZdnWGyl2vcIe41V1oxcIzStc6g3dpmvE2J4sLQbtbdJOhjB9Z7uQcg5TxfsDXseP70vyslzWcbmD+GF0nuLyfSPQPcvOxfO7GN9Cyxk5jXiBvMGn6V1OWoef0hXHYbEy7omQ2RoaxgDWtHEB/wB1qWo0oq6u2RrJ6PQgmFMqW/5hZr/YIZCc0PALW52rNex2lhro16+RWEqvyxYfa0R26AUcTuctOOoJY484oW15xyKX4Cvs37d8Ukxq9tY5Dxl0eip5yM0+9c1YRcVUiTFu+FnXiXE0WF4d2tpqToYwfWe7kH9zxfsq7blFvK/XE3HZxmA/hidLTmc8+jX3BcONp3YrvptkYfRa9kDeatDI6nLUu6gVwWCwMuyJkNjaGMYKNaOT+55Txrq0KUU2rtkayej0KbxTiq8LXZnWa/7PubXFpDzC+M1YQ7WTmnUpjkc+73+3f3I115VvuqT88XfauTI593v9u/uRruUlKhdK2pCVpk0t1uZdsT5rY4MYwVc48QHzPNxqsrVlPtl9ymPC9nqBqqwySU/icAc1g/fpX3lmvot3GxxmgI3WTn0lrB/R59wUxwPh5uHbFGylJHgPlNNJe4VoeZv1R0c6rjGNOGOSu3sS25SsiG2DKlabomEOKoM0aKkMMcgB/FmGoeOinv1KzbLaW21jZLM4OY4BzXDSCDpBCjWUbD7b7sMjgPpYQZIzx+jpc3oLQdHKByLwcjd9G0RS2SU13Mh8f5X1zgOYOFf1pOMZwxxVrbhNqWFlkKmsrf2w9EfyKuVU1lb+2Hoj+RU9J+wit4kDREXqmYIiICV4R9S/2h7rETCPqX+0PdYiyT8mXR2Iq7WVhZdrKwtZSFts1pNldnR+8cq1IgLowHjwXs1sF4O+k1Mefxfyu/m5Dx9Oucr8x2a0myuzo/eOVXHgLHYvcNs9vP0mpjzrdT8Lv5ufj6dfm9R09vyiX06n8WTlVnlrB3Oy8mdL+9G0/urMUNyrXSbyu8viFXQuEnPm0LX/ALB2d+lZ6DtUTLZq8WeLhPJvZL7sMFotG6Z721dSSgqCQaCmjUvW4IrD/wC3tf8A4uXJBfgtVldZJD6cTi5o5Y3mtR0OLgekcqsAmmtWValSM2rkRjFq9iK3Rk3slyTstFj3TPYSW1kqNILdIpyEqEZaZCbXC3iEJI6S91e6Fad335Bez5GWCRsjoyA/NNQC6tNOo6jq5FX2Wi6y4We1MGgZ0T/1ek35P/ddUJydVYyJpYdCwrkaGWWAN1CKOnVC7VGsnt8i+LuhoavjaInjjBjFBXpbmn3rpxlf7cO2KWVxo8gtiHGZHCgp0fWPM0rO4PHh93O01a5WGSs1vY02c3zaraxH9itPsZe45VFkk0XmPZSf4q3cR/YrT7GXuOWnqf2r/hXT8St8inrrV+SPvOVsqpsinrrV+SPvOVsqvqv2M6peJSc/+pf92z/FXYFSc/8AqX/ds/xV2BddT/H/AAin7Kpy1+ssv5ZfmxWFhf7BZfYQ9xqr3LX6yy/ll+bFYWF/sFl9hD3GpU/TAR82VRgX0r+rN9bPtJ/VR9f8ldapTEjHYMvzfFDmGQTNpxskrugHPUyD9lc1mtLbWxslnIcxwDmuGog6QQnU64ZLZoU9LojOVAA3VPn8sVOndGf2qvLyMk7xmrq3c06kdVx5Y7+a2OOxRGri4SSczW1zQekmv6OdSbJ3cxuW7omTCj31keOQyaQDzhoaPcnjQ19sbzK4wu7d8Q50msz2k++kquxUffdcI36ZpAc0TCYU445SS6nWkb0hXbFKJ2h8RDmkAgg1BB0gg8lE6nXDL1YU/aIllXNLrk/PF3wuTI593v8Abv7ka8zLHfzS2Kwwmrs7dJOYAEMB5zUmnMOVenkc+73+3f3I1OFrp9eSL3qEOyn+le9Jfq5sPV4/7q7AqqyzXOQ+G2MHolu5PPIQS5n7gvHuCnWDr+biGxRTNNXgBsg4xI0UdXp1jmcFFX8qUJImGkmj17SAWOEmrNNeimlU7kbJFvfm6twdXrx0VhZQL+bcVglNaSSAxxjjznihI/KCT7hyqL5GbmMTJrXIKB1I4+hml5HNXNH6SlP8aMm/YlrNIsxU1lb+2Hoj+RVyqmsrf2w9EfyKdJ+wit4kDREXqmYIiICV4R9S/wBoe6xEwj6l/tD3WIsk/Jl0diKu1lYWXaysLWUhERAFKcnP2+L87fk5RZe/gm8G3bbI5JtQc0noBof2Dq+5cTV4sH6CXy9gkBa8AgihBFQQeIhGPEgBYQQRUEaQQeMFfS8I3lV3zkvtF1T74wm+grVrM/MkZXia46HN6Tq0GutfMmFr5xJ9HfE25x8edI0AjnZD9b9StZFp7mfu3+leWiPYSwVDhJp3uS+VwAfI7QSBxBo0NbXi185XrXrdcd8wvgtozmPFCOPlBB4iDQg8y60VDnJvE3qdpJKxUZwDeWFpi/Dcme0/ia9rCRxCSOT0SR7/AHLssOT+24inbNjCWrGn1eeHOI15oDPQYDxkafmLQRXvqZ/1fn2cZaK0sWArTct8NtF25os5kc4uqPRjfUujLDp/lBHMdCsC9rIbfZ5ooqBz43sBOqr2kCtOKpXWiqnUlNpv0dKKRB8nmCJsJyTPt7o3B7WAZjnHS0kmuc0cqnCIonNzeJkpJKyK8lyeWh977/D4ty3dsmbnOz80U0UzaV0cqsNESdRztf0QopbEJyh4Kmxa+B1gdG3cw8Oz3OH1i2lM1p/hKlVzWM3dZoYZqF0ccbHEaqsaAaVpo0LsRHNuKj6QUUnc8LFuEo8WQ7nOc17amOQCpaTrqONpoKjmHIoDZcMXzhwGG6X1j00zZIy3TxhsulnuCttF3CtKKw7r+yHBN3K1wxkwkdPvvFLxI6uduedn5zuWV5100eiP3poVlIi5nUlN3ZMYqOxGsbYKZi6MUO5zMruclKih1teONp/ofeDCLFh6+7lbve73ER6hSWJzQP5d09Jo6AFbiLuFaUVh3X9kOCbuVtduShz4Z33xKH2mVhDXVLmscSHZznHS5xIAJ5K66r0smmHLVhxs8d60bGXAsaHNdV1KOeCNIFAwUKm6JKvOSafsKCTujkvS7I75hfBbW5zHihHyIPEQaEHmVYuwDeOFpXPwzLntPI5rHEcQfHJ6DiOX5K2UXNOrKGi2JlFMqiz5O7fiacS4qlzWjX6bXvp/CxrPQZXl/oVaFhsTLtiZDZGhrGANa0cQH/da3olSrKe4jFRCprK39sPRH8irlVH5TLzZeNscbOagENBGo5goSObOJ/ZX9IvzKq2yIciIvUM4REQErwj6l/tD3WImEfUv9oe6xFkn5MujsRV2srCy7WVhaykIiIAsseYyCzQRqKwiAkl149tN1MzIHuDeQEEe5rgae5d3Cla9o7qx+VQ1Fw6cHq0LteyZcKVr2jurH5U4UrXtHdWPyqGooyqfyib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lNvyiWq3sLJZHUOsVDQenMAJHNVRmWUzHOkNSvhF0oqOyICIi6AREQErwj6l/tD3WImEfUv9oe6xFkn5MujsRV2srCy7WVhaykIiIAiIgCIiAIiIAiIgCIiAIiIAiIgCIiAIiIAiIgCIiAIiIAiIgCIiAIiIAiIgCIiAIiICV4R9S/2h7rETCPqX+0PdYiyT8mXR2Iq7WVhZdrKwtZSEREAREQBERAEREAREQBERAEREAREQBERAEREAREQBERAEREAREQBERAEREAREQBERAEREBK8I+pf7Q91iJhH1L/aHusRZJ+TLo7H/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6" name="ZoneTexte 5"/>
          <p:cNvSpPr txBox="1"/>
          <p:nvPr/>
        </p:nvSpPr>
        <p:spPr>
          <a:xfrm>
            <a:off x="1341884" y="2574207"/>
            <a:ext cx="9632949" cy="3877985"/>
          </a:xfrm>
          <a:prstGeom prst="rect">
            <a:avLst/>
          </a:prstGeom>
          <a:noFill/>
        </p:spPr>
        <p:txBody>
          <a:bodyPr wrap="square" rtlCol="0">
            <a:spAutoFit/>
          </a:bodyPr>
          <a:lstStyle/>
          <a:p>
            <a:pPr>
              <a:lnSpc>
                <a:spcPct val="150000"/>
              </a:lnSpc>
            </a:pPr>
            <a:r>
              <a:rPr lang="fr-CA" sz="2800" dirty="0" smtClean="0"/>
              <a:t>« </a:t>
            </a:r>
            <a:r>
              <a:rPr lang="fr-CA" sz="2800" i="1" dirty="0" smtClean="0"/>
              <a:t>Le comportement d’un membre du personnel influe directement sur la perception qu’a la collectivité de sa capacité d’occuper une position de confiance et d’influence, ainsi que sur la confiance des citoyens dans le système scolaire public en général</a:t>
            </a:r>
            <a:r>
              <a:rPr lang="fr-CA" sz="2800" dirty="0" smtClean="0"/>
              <a:t>. »</a:t>
            </a:r>
          </a:p>
          <a:p>
            <a:pPr algn="r">
              <a:lnSpc>
                <a:spcPct val="150000"/>
              </a:lnSpc>
            </a:pPr>
            <a:r>
              <a:rPr lang="fr-CA" sz="1800" dirty="0" smtClean="0"/>
              <a:t>Directive relative à l’utilisation des médias sociaux à la CSDD</a:t>
            </a:r>
            <a:endParaRPr lang="fr-CA" sz="1800" dirty="0"/>
          </a:p>
        </p:txBody>
      </p:sp>
      <p:sp>
        <p:nvSpPr>
          <p:cNvPr id="9" name="Titre 8"/>
          <p:cNvSpPr>
            <a:spLocks noGrp="1"/>
          </p:cNvSpPr>
          <p:nvPr>
            <p:ph type="title"/>
          </p:nvPr>
        </p:nvSpPr>
        <p:spPr>
          <a:xfrm>
            <a:off x="609441" y="980728"/>
            <a:ext cx="10969943" cy="1368152"/>
          </a:xfrm>
        </p:spPr>
        <p:txBody>
          <a:bodyPr>
            <a:normAutofit/>
          </a:bodyPr>
          <a:lstStyle/>
          <a:p>
            <a:pPr algn="ctr"/>
            <a:r>
              <a:rPr lang="fr-CA" dirty="0"/>
              <a:t>2</a:t>
            </a:r>
            <a:r>
              <a:rPr lang="fr-CA" dirty="0" smtClean="0"/>
              <a:t>. L’utilisation des </a:t>
            </a:r>
            <a:r>
              <a:rPr lang="fr-CA" dirty="0"/>
              <a:t>médias sociaux </a:t>
            </a:r>
          </a:p>
        </p:txBody>
      </p:sp>
    </p:spTree>
    <p:extLst>
      <p:ext uri="{BB962C8B-B14F-4D97-AF65-F5344CB8AC3E}">
        <p14:creationId xmlns:p14="http://schemas.microsoft.com/office/powerpoint/2010/main" val="64244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5873" y="2636912"/>
            <a:ext cx="10969943" cy="990600"/>
          </a:xfrm>
        </p:spPr>
        <p:txBody>
          <a:bodyPr/>
          <a:lstStyle/>
          <a:p>
            <a:pPr algn="ctr"/>
            <a:r>
              <a:rPr lang="fr-CA" dirty="0" smtClean="0"/>
              <a:t>Mauvaise utilisation des médias sociaux</a:t>
            </a:r>
            <a:endParaRPr lang="fr-CA" dirty="0"/>
          </a:p>
        </p:txBody>
      </p:sp>
      <p:pic>
        <p:nvPicPr>
          <p:cNvPr id="2050" name="Picture 2" descr="C:\Users\claudine.perreault\AppData\Local\Microsoft\Windows\Temporary Internet Files\Content.IE5\ED47GAM7\MC9004413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565" y="3933056"/>
            <a:ext cx="219456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9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dirty="0">
                <a:effectLst/>
              </a:rPr>
              <a:t>Mauvaise utilisation des médias sociaux </a:t>
            </a:r>
            <a:endParaRPr lang="en-US" dirty="0"/>
          </a:p>
        </p:txBody>
      </p:sp>
      <p:sp>
        <p:nvSpPr>
          <p:cNvPr id="6" name="Content Placeholder 2"/>
          <p:cNvSpPr txBox="1">
            <a:spLocks/>
          </p:cNvSpPr>
          <p:nvPr/>
        </p:nvSpPr>
        <p:spPr>
          <a:xfrm>
            <a:off x="680839" y="1844824"/>
            <a:ext cx="10742166" cy="4536504"/>
          </a:xfrm>
          <a:prstGeom prst="rect">
            <a:avLst/>
          </a:prstGeom>
        </p:spPr>
        <p:txBody>
          <a:bodyPr vert="horz" lIns="182880" tIns="91440">
            <a:normAutofit fontScale="92500" lnSpcReduction="20000"/>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defTabSz="914400">
              <a:buNone/>
            </a:pPr>
            <a:r>
              <a:rPr lang="fr-CA" sz="3900" dirty="0"/>
              <a:t>Être amis avec des </a:t>
            </a:r>
            <a:r>
              <a:rPr lang="fr-CA" sz="3900" dirty="0" smtClean="0"/>
              <a:t>élèves ou avec des parents</a:t>
            </a:r>
            <a:r>
              <a:rPr lang="fr-CA" sz="3900" dirty="0" smtClean="0">
                <a:solidFill>
                  <a:srgbClr val="FF0000"/>
                </a:solidFill>
              </a:rPr>
              <a:t> </a:t>
            </a:r>
            <a:r>
              <a:rPr lang="fr-CA" sz="3900" dirty="0" smtClean="0"/>
              <a:t>sur </a:t>
            </a:r>
            <a:r>
              <a:rPr lang="fr-CA" sz="3900" dirty="0"/>
              <a:t>son compte </a:t>
            </a:r>
            <a:r>
              <a:rPr lang="fr-CA" sz="3900" dirty="0" smtClean="0"/>
              <a:t>personnel.</a:t>
            </a:r>
          </a:p>
          <a:p>
            <a:pPr marL="0" indent="0" defTabSz="914400">
              <a:buNone/>
            </a:pPr>
            <a:endParaRPr lang="fr-CA" sz="3900" dirty="0"/>
          </a:p>
          <a:p>
            <a:pPr marL="0" indent="0" defTabSz="914400">
              <a:buNone/>
            </a:pPr>
            <a:r>
              <a:rPr lang="fr-CA" sz="3900" dirty="0"/>
              <a:t>Tenir des propos injurieux, déplacés envers un ou des élèves, un ou des collègues ou toute autre </a:t>
            </a:r>
            <a:r>
              <a:rPr lang="fr-CA" sz="3900" dirty="0" smtClean="0"/>
              <a:t>personne.</a:t>
            </a:r>
          </a:p>
          <a:p>
            <a:pPr marL="0" indent="0" defTabSz="914400">
              <a:buNone/>
            </a:pPr>
            <a:endParaRPr lang="fr-CA" sz="3900" dirty="0"/>
          </a:p>
          <a:p>
            <a:pPr marL="0" indent="0" defTabSz="914400">
              <a:buNone/>
            </a:pPr>
            <a:r>
              <a:rPr lang="fr-CA" sz="3900" dirty="0"/>
              <a:t>Diffuser des photos inadéquates de soi ou d’autres « amis </a:t>
            </a:r>
            <a:r>
              <a:rPr lang="fr-CA" sz="3900" dirty="0" smtClean="0"/>
              <a:t>».</a:t>
            </a:r>
            <a:endParaRPr lang="fr-CA" sz="3900" dirty="0"/>
          </a:p>
          <a:p>
            <a:pPr marL="0" indent="0" defTabSz="914400">
              <a:buNone/>
            </a:pPr>
            <a:endParaRPr lang="fr-CA" sz="3600"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p:txBody>
      </p:sp>
      <p:sp>
        <p:nvSpPr>
          <p:cNvPr id="3" name="AutoShape 2"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AutoShape 4"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2" descr="data:image/jpeg;base64,/9j/4AAQSkZJRgABAQAAAQABAAD/2wCEAAkGBxEHBhUUBxQVFRUXFxcYGBcWGBgaHhweHxkeISAgHRofHCggGh8nHhwaLTEtJSovLi4uFx8zODMsQyktLisBCgoKBQUFDgUFDisZExkrKysrKysrKysrKysrKysrKysrKysrKysrKysrKysrKysrKysrKysrKysrKysrKysrK//AABEIAL0BCwMBIgACEQEDEQH/xAAcAAEAAgMBAQEAAAAAAAAAAAAABwgEBQYDAgH/xABLEAABAwICBQYGDgkDBQAAAAABAAIDBBEFBgcSITFBE1FhcYGRCCI2c7KzFBUXMjdCUlRydKGxwtIWNDViZIKSk5TB0/Alg6Kj0f/EABQBAQAAAAAAAAAAAAAAAAAAAAD/xAAUEQEAAAAAAAAAAAAAAAAAAAAA/9oADAMBAAIRAxEAPwCDUREBERAREQEREBERAREQEREBERAREQEREBERAREQEREBERAREQEREBERAREQEREBERAREQEREBERAREQEREBERAREQEREBERAREQEREBERAREQEREBERAREQEREBERAREQEREBERAREQEREBERAREQEREBERAREQEREBERAREQEREBERAREQF+tBc6zdpK/FkUH6/H9Nv3hBsv0RxL5jV/48v5U/RHEvmNX/AI8v5VclEFHpGGKQiQEEEggixBG8EcCvlbDMXlBUeel9MrXoCIiAiIgIiICIiAiIgIiICIiAiIgLOw7B6nFQ72sgmm1ba3JRvfa97X1QbXse5YKnbwZ/1au+lB90iCI/0RxL5jV/48v5ViYjgtVhcYdidPNCCbAyxvYCeYFwFyrqKHvCT/YFL553oFBX1ERAREQF9MaXvAYCSdgA4rrdHWQ587YkREeTgZblZbXt+60cXH7N54A2Vytk2hyrThuEQtDrWMjrOkd1v39gsOhBVeLJ2JTR3ioasjfcQS/Z4u1a6vwyfDX2xGGSIncJGOYe5wCuwvCspI66nLK1jZGO2Fr2hwPWDsKCkayKD9fj+m37wpm0oaH201O6qyi02bd0lPtOziYuOz5PdwChmg/X4/pt+8ILtoiIKb4lhs+J5lqW4bFJK4TSktjY559+eDQVj4ll2twqPWxOmnib8qSJ7R3kWVxsPw6HDINTD42xtJLiGi1yTck85POdqyJGCVhEgBBFiCLgjpHFBR5FKum3R/HlupbVYM3VgldqvjG6N9ifF5mOAOzgQQNhAEVICy8PwyfE5CMNhllI3iNjnnuaCpe0W6IW4hTMqs1g6jrOjg2jWHB0h3gHeGixOy54Gc6KjioKYR0LGRsbsDWNDQOoDYgqHJkjFIo7voaq3mZD9gF1o54H00xbUNc1w2FrgQR1g7QrvrUZjyzSZlpOTxmFsg4OIs5vS142t7EFM0XbaS9H0uSa4FpMlNISI5LbQd+o/gHW7HAEi1iBxKAveko5K6fUomPkcfisaXHuAupE0VaL3ZstUYsXMpQ4gAbHSkHaGng0HYT0EDiRYnBsFpsDoxFhETImDgwWv0k73HpJJQVLGR8UMWt7BqreZkv3WutPW0MuHzatfG+N3yZGuae4gFXbWHiuFQYxSGPFImSsPxXtB7RzHpG1BShFKOlbRYcrsNTgms+lv4zTtdFc7NvxmX2AnaNgN96i5AX3FE6aQNhBc47AACSeoDeus0dZDnzriVo7xwMI5WW2791vO4/ZvPAGzGV8pUWVqUMwaFrTazpDte76T956twvsAQVUZk7E5I9ZlDVkeYl/LtUv+DjTPoxXsq2OY9roA5rwWuBtJsIO0KaFH2j3y7xrz8HoPQSCoe8JP9gUvnnegphUPeEn+wKXzzvQQV9REQF9RRmWQNiBJJAAHEncF8rpNHFIK3PlEx27l43H+U634UFoskZdZlbLUVPABdrQZHD40h987v3cwAHBb1Fj4hVChoJJZd0bHPPU0En7kHsXBpGsRt3L6VLMdxmfH8UfPijy+R5JuSbAX2NaPitHAcFYLQHmWox3L8sWJudIadzQ17rklrgbNJ42LTv4EIJRVZ9L+Vm5dz4x9G3ViqXCRoG5r9Ya7R0XIPMNe3BWYUTeEHTtdhdE8jxm1QaD0Obc+gO5BLKIiAirxkHMVXVaayJ5pHNklqWuYXEt1Q2QtGruAaWttzWVh0HI6WaEV+jyra/4sfKDoLCHf6faoE0OZWbmfODRWN1oYRysgIuHWIDWnrcRccQ1wViNIXkJXfVpvVlRt4NNMG0FZJxL4mdjQ4/i+xBNSw8XxOHBsNfPiTwyONus5x/+cSTYADeSAsxRX4QkzjlumiBLWy1LQ89Aa7f2m/8AKg8KTT1QzYiGzwTsiJA5Q6pI6XMB3DjYk8wKlpjg9oLCCDtBC59uRsKa0AUNLs54Yz/ot9BE2nha2ABrWgNaALAACwAHAAINbmjA4syYDLTVo8WRpAPFrviuHSDY9iqllnK8mMZ0joZvFdyrmSW+KGE8pbpAa63TZXCUNZMpGM0/Yhqj3sUjx1udDf03d6CX6OlZQ0jI6RoaxjQ1rRuAAsAOxekkgijLpCAACSSbAAbyTwC+lxWmWrfR6N6s05sXNYwnofI1ru9pI7UHNV+nihp8RLKWCaWMG3Kgtbfpaw7SOshSfhOJRYxhsc+Hu1o5GhzT0HnHAjiOBC43IuS8NmyZRvqaOnke+nie574mOcS5gcbki52ldph9BFhtII8PjZHG29mMaGtFzc2A2C5JPag9KumZWUro6pocx7S1zTtBBFiD0EKoWassvwbOktFTgucJQyIcXB9jH2kObfpurhKG83ULJvCBw8PAOtEyQ/SYZiD/AODe5BJeT8vRZWy9FTUlvEHjO+W8++ces9wsOC3KLExauGGYVLNILiKN8hA4hrS4/cgy1H2j3y7xrz8HovVfcXzpiGL4oZ6mpmDybgMe9jWcwY0HxQO/ibm5UxeD1VzYn7PnxBxe+SSHWebbSGvvu2biEEwqHvCT/YFL553oKYVDvhKH/oFL553oIK/IiIC63RN8ItH5z8LlyS63RN8ItH5z8LkFtlp84+SFZ9Wn9U5bhafOPkhWfVp/VOQQbgmhd+P4BTVOH1LWCWNrntkYTY8dUg7R0HvUz5DyhDkvAxBRkvcTrySEWL3WAva51RYCw4dJJJ8NFvwe0XmW/eV1SAoY8IXFGipoaZhGtyhmcL7QLhrdnMbv/pUs43i0OB4W+fE3hkbBck/YAOJJ2AcSVU7MuZJM15xNTU7NaRoY35DAfFb3b+cknigt+iIgrHo4+Gxnn6r1cqs4qx6OPhsZ5+q9XKrOIOe0heQld9Wm9WVFPg1YkG1VXTvO1zY5Wj6JLXekxStpC8hK76tN6sqq2T8wyZXzFFU0u0sPjNvbWadjmnrF7cxseCC5S4zS1lV+bcoujoheaNwljFwNYgEFt+F2uNuF7LpMCxiDHsLZPhbw+N4uDxHOCODgdhCz0FYcMrsz4jiYgp5K4PvY6+u0N6XuIs0da1+N5sxzA8VkgxKsqGyRus4a57CDxBFiDxBCtco90u5AGbsK5XD2j2XE06nDlG7+TJ79W+4nhclBAvuhYt8+qP6yuo0JY89+k3XxN7nyVMUkZe43Jd4rxc/9u3coyljMUhbKCHAkEEWII3gjgV7UFY/D65ktIdV8bmvaeYtNx9oQXbWnzfgYzJlmemeQOVYQ0ncHA3aT0BwB7FiZEzbDnHAWzUtg8WEsd9rH8R9E7weI6bgdGgq0yXMmD1LaOA1rSzxGMYHFthu1SBqlvSDZfWacbzBlWvEWM1dQ1xaHgiS7SCODhsJBuD0jqJtGuY0gZOhzngRiqLNkbd0MnFjrfa07iOo7wLBWr3QsW+fVH9ZWTlTNU8mkGjqccldKWyMYXyG9mOJadvMNdx71zeL4bLg+JSQYi0skjcWuaf8Am0EWIPEEFYaC8a+J4mzwubMAWuBaQeIIsR3KP9D2e2ZowRsNa4eyoWgPB3yNGwSDn4B3MesKQ0Ffsc0DVQxN3tFNC6Em7eWc9rm9B1WODrc438wUtaPMoMyXl4QRu13ucXyPtbWcQBsHAAAAdV+K6dEBQL4SmIiTEKSnYdrGSSOH0yGt9B3eprxzF4cCwt8+JvDI2C5P3ADiSdgHElVEzfmCTNGYpamp2F7vFbe+q0bGt7AB1m54oNMiIgLrdE3wi0fnPwuXJLrdE3wi0fnPwuQW2Wnzj5IVn1af1TluFp84+SFZ9Wn9U5BwWj3SPhOG5Npoa6qDJI4w17SyXYdvEMsewrIxzTdhdDAfazlKl/ANaY236XPAIHU0qtKIOozxnqrznVg4iQ2NpJZCy+q3p/edbiem1ty5ylkEVU1ztwcCewryRBZf3cMJ/iP7Y/Onu4YT/Ef2x+dVoRB2GUMxwYPpIbW1evyIlnf4ou6z2vA2X53Dipn93HCf4j+2PzqtCILBZs0wYZi2WKmCl5fXlhkY28YAu5pAudbYLlV9REHS5KzvWZNrNbDHXY4+PE/ax/Z8V3SNvWNim3A9OOG1sQ9tWy0z7bbtMjexzBrHtaFW1EFq5NLmCRx39l36BFNf0FxObNO7eSLMqwnWOzlpgAB0tjBN/wCYjqKgpEGRX1kmI1r5a1xfI9xc5x3knesdEQbbLWY6rLGJCbB5Cxw2Eb2uHyXN3OH3bxY7VOGW9O1JVRBuYInwP4ujGvGem3v29Vj1qvKILV+63gnJ39ljq5Ke/dya5jMunalpYi3LsT5n8HyDUjHTb37urxetV7RBs8xY9UZkxV0+Lv15HbNwAAG5rQNwC1iIgycOrpcMrWS4e90cjDdrmmxB/wCd4KmvKmndvIhmaoTrDZy0IBB6XRki38pPUFBaILVxaXMEkZf2XboMUwPoLS47pyw2iiPtS2WpfbZZpjZ2ueNYdjSq3Ig6bOueKzOVUHYm4CNpuyJmxjem29zuk7dvDcuZREBERAXRaPcTiwfOlNPiLtSKN93Os51hqkbmgk7+AXOogtT7r2CfO/8A01H+2tdmXSpg1dlypipaq75IJWNHIzi7nMIAuY7DaRvVZ0QEREBERAREQEREBERAREQEREBERAREQEREBERAREQEREBERAREQEREBERAREQEREBERAREQEREBERAREQEREBERAREQEREBERAREQEREBERAREQEREBERAREQEREBERAREQEREBERAREQEREBERAREQEREBERAREQEREBERAREQEREBERAREQEREBERAREQEREBERAREQE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AutoShape 2" descr="data:image/jpeg;base64,/9j/4AAQSkZJRgABAQAAAQABAAD/2wCEAAkGBhQGDxMPBxQWExMWFxYXFBQXEhoUFhoWExwaGRkYFhQXJyYfGRojGhUUHy8gIyc1LSwsFSAxNTAqNSYrLSkBCQoKDQwOGg8PGTUkHyQvLzQtLCw1NSovLywsNCopLCwsLCwpKSwsLCwsLCwsKiksLCksLCwsLCkpLCksKSosLP/AABEIAJsBRAMBIgACEQEDEQH/xAAcAAEAAgMBAQEAAAAAAAAAAAAABgcBAwQFAgj/xABGEAABAwEDBQwGCAUEAwAAAAABAAIDEQQFBgcSITFTExQXQVFhcZKTstHSIjNzgaOxIzI0NUJygpFSYqHBwjaEovAWY+H/xAAZAQEAAwEBAAAAAAAAAAAAAAAAAQMEAgX/xAAoEQACAQIFBQACAwEAAAAAAAAAAQIDERITITFRBBQyQVIiM0JhcYH/2gAMAwEAAhEDEQA/AIu63SVP0knaO8Vjf0m0k7R3itLtZWF71kY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mGE7W98L857z9Idb3H8LOdFqwj6l/tD3WIss1+TLlsRV2srCy7WVhaykIiIAiIgCIiAIiIAiIgCIiAIiIAiIgCIiAIiIAiIgCIiAIiIAiIgCIiAIiIAiIgCIiAIiICV4R9S/wBoe6xEwj6l/tD3WIsk/Jl0diKu1lYWXaysLWUhERAERbrLZja3BrEBpRWjdGSPdYw63vDCR9XNz3D8xqADzBd/BBFtfgjzLO+ppLS51gm/RT6K4OCCLa/BHmTggi2vwR5lHdUuSc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17fkgAYTZJGudxAszK9DgTT3hVned3OuuQxzAggkUOsEaCDzhWwqwn4s5aa3RyIiKwgIiICV4R9S/wBoe6xEwj6l/tD3WIsk/Jl0diKu1lYWXaysLWUhERAFJ8nkQlt0QeK+mz+lT8wFGFLcm8DnW6ItBIzwdXE0OqegV1rip4Me0XoiIvCN4REQBERAEREBHblx3Zb/AJ972EvL6OOmMtFG69J6VIlSuSz72Ps5vm1XUr69NU5WRxCTkrsIiKg7CIiAIiIAiIgCIiAIiIDgvu+48Pwm0W8kMBaDRpcauNBoHOVruDEMWJYjNdxcWBxYc5paagAnQeZwXhZVvuuT88XfC5Mjn3e/27+5Gr1TWVj93OMTxWJ2iIqDsIiIAqYysRBlscWjWGE9JbT+wVzqmsrf2w9EfyK19J+wpreKIGiIvVMwREQErwj6l/tD3WImEfUv9oe6xFkn5MujsRV2srCy7WVhaykIi9G5Lode8rWR00uDQKgVJ4q8QRuwPu4rhkvuVrIGk1OgcvLp4gOMq88MYYjw3Fmx0MhAz30/4t5GhMMYYjw5Fmx0MhAz30/4t5GjkXtLyq9fHotjTTp21e4RFEcp9+G5rA5sBo+Z25gjWGkEvI/SCP1LNCLlJRRa3ZXPJxJlU3Gbe2G4xO+ubnkFzS7kjY3S/prTRorrXlS4/vS4yJL5s43Mn8ULox0B4Og9NehfWS6exXLE60XlNEyd5LWhzwHMjbyA6s41PQAprbsU3deMT4bVaYHMeC1wMg0g/wB+dbJKMHhULrkqV2r3OzDWJYsUQCaxaOJ7D9ZjuQ/MHjC9KedtlY6SchrWglziaAAaSSVTeS+3m7L0NnidnRyiRlQdDtzq5jx7mu66k2WK+DZLNFZojTdnEv8AyR0NPe5zeqq50LVVBeyVP8bnBemVia3S7jhiHO1hrnMc97qcbY20oOmvPRav/M74u8Z9tsuczjrZnig6WHR71KMmeH23RYY5S36Wdoke7jzXaWNryBtDTlJUtUyqU4vCohRk1dspTJQ7PvSp445T+5arivS1mwQSzMFSyN7wDqJY0mh/ZU/ks+9j7Ob5tVs4j+xWn2Mvccp6nWqiKfiQCwZZ6tkN4QAEAbm1jj6RNa5znaGgaNOnXqWiTHF728brYbKWx6xSzPfo/M763SAuTI9dsdttMz7Uxr3RsYYy4VzS4mpAOiugaeJXCpqunSlZREVKSu2VlcOWL0Xi/wCOjmirXRNPpEfhLHH0Tz1poOrj1SZR7wvupw/ZKM/i3N8x6wo33UXg2yyMmxCYpWhzHWoZzSKghxBII46klXfHGIwGsAAAoABQAcwU1cunZqO4jil7Kru7KpabrnEOJogG1Gf9G6ORoP4s06HDj1dBVqscHgFukHSDzFVRlqiAmsrgNJZICeYFtO8f3Vi4ZdnWGyl2vcIe41V1oxcIzStc6g3dpmvE2J4sLQbtbdJOhjB9Z7uQcg5TxfsDXseP70vyslzWcbmD+GF0nuLyfSPQPcvOxfO7GN9Cyxk5jXiBvMGn6V1OWoef0hXHYbEy7omQ2RoaxgDWtHEB/wB1qWo0oq6u2RrJ6PQgmFMqW/5hZr/YIZCc0PALW52rNex2lhro16+RWEqvyxYfa0R26AUcTuctOOoJY484oW15xyKX4Cvs37d8Ukxq9tY5Dxl0eip5yM0+9c1YRcVUiTFu+FnXiXE0WF4d2tpqToYwfWe7kH9zxfsq7blFvK/XE3HZxmA/hidLTmc8+jX3BcONp3YrvptkYfRa9kDeatDI6nLUu6gVwWCwMuyJkNjaGMYKNaOT+55Txrq0KUU2rtkayej0KbxTiq8LXZnWa/7PubXFpDzC+M1YQ7WTmnUpjkc+73+3f3I115VvuqT88XfauTI593v9u/uRruUlKhdK2pCVpk0t1uZdsT5rY4MYwVc48QHzPNxqsrVlPtl9ymPC9nqBqqwySU/icAc1g/fpX3lmvot3GxxmgI3WTn0lrB/R59wUxwPh5uHbFGylJHgPlNNJe4VoeZv1R0c6rjGNOGOSu3sS25SsiG2DKlabomEOKoM0aKkMMcgB/FmGoeOinv1KzbLaW21jZLM4OY4BzXDSCDpBCjWUbD7b7sMjgPpYQZIzx+jpc3oLQdHKByLwcjd9G0RS2SU13Mh8f5X1zgOYOFf1pOMZwxxVrbhNqWFlkKmsrf2w9EfyKuVU1lb+2Hoj+RU9J+wit4kDREXqmYIiICV4R9S/2h7rETCPqX+0PdYiyT8mXR2Iq7WVhZdrKwtZSFts1pNldnR+8cq1IgLowHjwXs1sF4O+k1Mefxfyu/m5Dx9Oucr8x2a0myuzo/eOVXHgLHYvcNs9vP0mpjzrdT8Lv5ufj6dfm9R09vyiX06n8WTlVnlrB3Oy8mdL+9G0/urMUNyrXSbyu8viFXQuEnPm0LX/ALB2d+lZ6DtUTLZq8WeLhPJvZL7sMFotG6Z721dSSgqCQaCmjUvW4IrD/wC3tf8A4uXJBfgtVldZJD6cTi5o5Y3mtR0OLgekcqsAmmtWValSM2rkRjFq9iK3Rk3slyTstFj3TPYSW1kqNILdIpyEqEZaZCbXC3iEJI6S91e6Fad335Bez5GWCRsjoyA/NNQC6tNOo6jq5FX2Wi6y4We1MGgZ0T/1ek35P/ddUJydVYyJpYdCwrkaGWWAN1CKOnVC7VGsnt8i+LuhoavjaInjjBjFBXpbmn3rpxlf7cO2KWVxo8gtiHGZHCgp0fWPM0rO4PHh93O01a5WGSs1vY02c3zaraxH9itPsZe45VFkk0XmPZSf4q3cR/YrT7GXuOWnqf2r/hXT8St8inrrV+SPvOVsqpsinrrV+SPvOVsqvqv2M6peJSc/+pf92z/FXYFSc/8AqX/ds/xV2BddT/H/AAin7Kpy1+ssv5ZfmxWFhf7BZfYQ9xqr3LX6yy/ll+bFYWF/sFl9hD3GpU/TAR82VRgX0r+rN9bPtJ/VR9f8ldapTEjHYMvzfFDmGQTNpxskrugHPUyD9lc1mtLbWxslnIcxwDmuGog6QQnU64ZLZoU9LojOVAA3VPn8sVOndGf2qvLyMk7xmrq3c06kdVx5Y7+a2OOxRGri4SSczW1zQekmv6OdSbJ3cxuW7omTCj31keOQyaQDzhoaPcnjQ19sbzK4wu7d8Q50msz2k++kquxUffdcI36ZpAc0TCYU445SS6nWkb0hXbFKJ2h8RDmkAgg1BB0gg8lE6nXDL1YU/aIllXNLrk/PF3wuTI593v8Abv7ka8zLHfzS2Kwwmrs7dJOYAEMB5zUmnMOVenkc+73+3f3I1OFrp9eSL3qEOyn+le9Jfq5sPV4/7q7AqqyzXOQ+G2MHolu5PPIQS5n7gvHuCnWDr+biGxRTNNXgBsg4xI0UdXp1jmcFFX8qUJImGkmj17SAWOEmrNNeimlU7kbJFvfm6twdXrx0VhZQL+bcVglNaSSAxxjjznihI/KCT7hyqL5GbmMTJrXIKB1I4+hml5HNXNH6SlP8aMm/YlrNIsxU1lb+2Hoj+RVyqmsrf2w9EfyKdJ+wit4kDREXqmYIiICV4R9S/wBoe6xEwj6l/tD3WIsk/Jl0diKu1lYWXaysLWUhERAFKcnP2+L87fk5RZe/gm8G3bbI5JtQc0noBof2Dq+5cTV4sH6CXy9gkBa8AgihBFQQeIhGPEgBYQQRUEaQQeMFfS8I3lV3zkvtF1T74wm+grVrM/MkZXia46HN6Tq0GutfMmFr5xJ9HfE25x8edI0AjnZD9b9StZFp7mfu3+leWiPYSwVDhJp3uS+VwAfI7QSBxBo0NbXi185XrXrdcd8wvgtozmPFCOPlBB4iDQg8y60VDnJvE3qdpJKxUZwDeWFpi/Dcme0/ia9rCRxCSOT0SR7/AHLssOT+24inbNjCWrGn1eeHOI15oDPQYDxkafmLQRXvqZ/1fn2cZaK0sWArTct8NtF25os5kc4uqPRjfUujLDp/lBHMdCsC9rIbfZ5ooqBz43sBOqr2kCtOKpXWiqnUlNpv0dKKRB8nmCJsJyTPt7o3B7WAZjnHS0kmuc0cqnCIonNzeJkpJKyK8lyeWh977/D4ty3dsmbnOz80U0UzaV0cqsNESdRztf0QopbEJyh4Kmxa+B1gdG3cw8Oz3OH1i2lM1p/hKlVzWM3dZoYZqF0ccbHEaqsaAaVpo0LsRHNuKj6QUUnc8LFuEo8WQ7nOc17amOQCpaTrqONpoKjmHIoDZcMXzhwGG6X1j00zZIy3TxhsulnuCttF3CtKKw7r+yHBN3K1wxkwkdPvvFLxI6uduedn5zuWV5100eiP3poVlIi5nUlN3ZMYqOxGsbYKZi6MUO5zMruclKih1teONp/ofeDCLFh6+7lbve73ER6hSWJzQP5d09Jo6AFbiLuFaUVh3X9kOCbuVtduShz4Z33xKH2mVhDXVLmscSHZznHS5xIAJ5K66r0smmHLVhxs8d60bGXAsaHNdV1KOeCNIFAwUKm6JKvOSafsKCTujkvS7I75hfBbW5zHihHyIPEQaEHmVYuwDeOFpXPwzLntPI5rHEcQfHJ6DiOX5K2UXNOrKGi2JlFMqiz5O7fiacS4qlzWjX6bXvp/CxrPQZXl/oVaFhsTLtiZDZGhrGANa0cQH/da3olSrKe4jFRCprK39sPRH8irlVH5TLzZeNscbOagENBGo5goSObOJ/ZX9IvzKq2yIciIvUM4REQErwj6l/tD3WImEfUv9oe6xFkn5MujsRV2srCy7WVhaykIiIAsseYyCzQRqKwiAkl149tN1MzIHuDeQEEe5rgae5d3Cla9o7qx+VQ1Fw6cHq0LteyZcKVr2jurH5U4UrXtHdWPyqGooyqfyib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lNvyiWq3sLJZHUOsVDQenMAJHNVRmWUzHOkNSvhF0oqOyICIi6AREQErwj6l/tD3WImEfUv9oe6xFkn5MujsRV2srCy7WVhaykIiIAiIgCIiAIiIAiIgCIiAIiIAiIgCIiAIiIAiIgCIiAIiIAiIgCIiAIiIAiIgCIiAIiICV4R9S/2h7rETCPqX+0PdYiyT8mXR2Iq7WVhZdrKwtZSEREAREQBERAEREAREQBERAEREAREQBERAEREAREQBERAEREAREQBERAEREAREQBERAEREBK8I+pf7Q91iJhH1L/aHusRZJ+TLo7H/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416005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Les </a:t>
            </a:r>
            <a:r>
              <a:rPr lang="en-US" dirty="0" err="1" smtClean="0"/>
              <a:t>médias</a:t>
            </a:r>
            <a:r>
              <a:rPr lang="en-US" dirty="0" smtClean="0"/>
              <a:t> </a:t>
            </a:r>
            <a:r>
              <a:rPr lang="en-US" dirty="0" err="1" smtClean="0"/>
              <a:t>sociaux</a:t>
            </a:r>
            <a:r>
              <a:rPr lang="en-US" dirty="0" smtClean="0"/>
              <a:t> les plus </a:t>
            </a:r>
            <a:r>
              <a:rPr lang="en-US" dirty="0" err="1" smtClean="0"/>
              <a:t>utilisés</a:t>
            </a:r>
            <a:endParaRPr lang="en-US" dirty="0"/>
          </a:p>
        </p:txBody>
      </p:sp>
      <p:pic>
        <p:nvPicPr>
          <p:cNvPr id="102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7102524" y="1844824"/>
            <a:ext cx="427361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765820" y="211992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dirty="0" smtClean="0"/>
          </a:p>
          <a:p>
            <a:pPr marL="0" indent="0" defTabSz="914400">
              <a:buNone/>
            </a:pPr>
            <a:r>
              <a:rPr lang="fr-CA" sz="4000" dirty="0" smtClean="0">
                <a:hlinkClick r:id="rId4"/>
              </a:rPr>
              <a:t>Vidéo d’introduction</a:t>
            </a:r>
            <a:endParaRPr lang="fr-CA" sz="4000" dirty="0" smtClean="0"/>
          </a:p>
          <a:p>
            <a:pPr marL="0" indent="0" defTabSz="914400">
              <a:buNone/>
            </a:pPr>
            <a:endParaRPr lang="fr-CA" sz="4000" dirty="0" smtClean="0"/>
          </a:p>
          <a:p>
            <a:pPr marL="0" indent="0" defTabSz="914400">
              <a:buFont typeface="Wingdings 2"/>
              <a:buNone/>
            </a:pPr>
            <a:endParaRPr lang="fr-CA" dirty="0" smtClean="0"/>
          </a:p>
        </p:txBody>
      </p:sp>
    </p:spTree>
    <p:extLst>
      <p:ext uri="{BB962C8B-B14F-4D97-AF65-F5344CB8AC3E}">
        <p14:creationId xmlns:p14="http://schemas.microsoft.com/office/powerpoint/2010/main" val="427317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dirty="0">
                <a:effectLst/>
              </a:rPr>
              <a:t>Mauvaise utilisation des médias sociaux </a:t>
            </a:r>
            <a:endParaRPr lang="en-US" dirty="0"/>
          </a:p>
        </p:txBody>
      </p:sp>
      <p:sp>
        <p:nvSpPr>
          <p:cNvPr id="6" name="Content Placeholder 2"/>
          <p:cNvSpPr txBox="1">
            <a:spLocks/>
          </p:cNvSpPr>
          <p:nvPr/>
        </p:nvSpPr>
        <p:spPr>
          <a:xfrm>
            <a:off x="680838" y="1700808"/>
            <a:ext cx="10742166"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defTabSz="914400">
              <a:buNone/>
            </a:pPr>
            <a:r>
              <a:rPr lang="fr-CA" sz="3600" dirty="0"/>
              <a:t>Utiliser des plateformes </a:t>
            </a:r>
            <a:r>
              <a:rPr lang="fr-CA" sz="3600" dirty="0" smtClean="0"/>
              <a:t>de façon non pédagogique.</a:t>
            </a:r>
          </a:p>
        </p:txBody>
      </p:sp>
      <p:sp>
        <p:nvSpPr>
          <p:cNvPr id="9" name="Content Placeholder 2"/>
          <p:cNvSpPr txBox="1">
            <a:spLocks/>
          </p:cNvSpPr>
          <p:nvPr/>
        </p:nvSpPr>
        <p:spPr>
          <a:xfrm>
            <a:off x="765175" y="3877094"/>
            <a:ext cx="11246221" cy="2288210"/>
          </a:xfrm>
          <a:prstGeom prst="rect">
            <a:avLst/>
          </a:prstGeom>
        </p:spPr>
        <p:txBody>
          <a:bodyPr vert="horz" lIns="182880" tIns="91440">
            <a:normAutofit lnSpcReduction="10000"/>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defTabSz="914400">
              <a:buNone/>
            </a:pPr>
            <a:r>
              <a:rPr lang="fr-CA" sz="3600" dirty="0"/>
              <a:t>Utiliser son nom complet pour son compte </a:t>
            </a:r>
            <a:r>
              <a:rPr lang="fr-CA" sz="3600" dirty="0" smtClean="0"/>
              <a:t>personnel.</a:t>
            </a:r>
          </a:p>
          <a:p>
            <a:pPr marL="0" indent="0" defTabSz="914400">
              <a:buNone/>
            </a:pPr>
            <a:endParaRPr lang="fr-CA" sz="3600" dirty="0"/>
          </a:p>
          <a:p>
            <a:pPr marL="0" indent="0" defTabSz="914400">
              <a:buNone/>
            </a:pPr>
            <a:r>
              <a:rPr lang="fr-CA" sz="3600" dirty="0" smtClean="0"/>
              <a:t>Utiliser un compte Facebook avec des </a:t>
            </a:r>
            <a:r>
              <a:rPr lang="fr-CA" sz="3600" dirty="0"/>
              <a:t>élèves de moins de 14 </a:t>
            </a:r>
            <a:r>
              <a:rPr lang="fr-CA" sz="3600" dirty="0" smtClean="0"/>
              <a:t>ans.</a:t>
            </a:r>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p:txBody>
      </p:sp>
      <p:sp>
        <p:nvSpPr>
          <p:cNvPr id="11" name="Content Placeholder 2"/>
          <p:cNvSpPr txBox="1">
            <a:spLocks/>
          </p:cNvSpPr>
          <p:nvPr/>
        </p:nvSpPr>
        <p:spPr>
          <a:xfrm>
            <a:off x="680839" y="2780928"/>
            <a:ext cx="11174213"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defTabSz="914400">
              <a:buNone/>
            </a:pPr>
            <a:r>
              <a:rPr lang="fr-CA" sz="3600" dirty="0"/>
              <a:t>Utiliser un compte public comme compte </a:t>
            </a:r>
            <a:r>
              <a:rPr lang="fr-CA" sz="3600" dirty="0" smtClean="0"/>
              <a:t>personnel.</a:t>
            </a:r>
          </a:p>
        </p:txBody>
      </p:sp>
      <p:sp>
        <p:nvSpPr>
          <p:cNvPr id="3" name="AutoShape 2"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AutoShape 4"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2" descr="data:image/jpeg;base64,/9j/4AAQSkZJRgABAQAAAQABAAD/2wCEAAkGBxEHBhUUBxQVFRUXFxcYGBcWGBgaHhweHxkeISAgHRofHCggGh8nHhwaLTEtJSovLi4uFx8zODMsQyktLisBCgoKBQUFDgUFDisZExkrKysrKysrKysrKysrKysrKysrKysrKysrKysrKysrKysrKysrKysrKysrKysrKysrK//AABEIAL0BCwMBIgACEQEDEQH/xAAcAAEAAgMBAQEAAAAAAAAAAAAABwgEBQYDAgH/xABLEAABAwICBQYGDgkDBQAAAAABAAIDBBEFBgcSITFBE1FhcYGRCCI2c7KzFBUXMjdCUlRydKGxwtIWNDViZIKSk5TB0/Alg6Kj0f/EABQBAQAAAAAAAAAAAAAAAAAAAAD/xAAUEQEAAAAAAAAAAAAAAAAAAAAA/9oADAMBAAIRAxEAPwCDUREBERAREQEREBERAREQEREBERAREQEREBERAREQEREBERAREQEREBERAREQEREBERAREQEREBERAREQEREBERAREQEREBERAREQEREBERAREQEREBERAREQEREBERAREQEREBERAREQEREBERAREQEREBERAREQEREBERAREQEREBERAREQF+tBc6zdpK/FkUH6/H9Nv3hBsv0RxL5jV/48v5U/RHEvmNX/AI8v5VclEFHpGGKQiQEEEggixBG8EcCvlbDMXlBUeel9MrXoCIiAiIgIiICIiAiIgIiICIiAiIgLOw7B6nFQ72sgmm1ba3JRvfa97X1QbXse5YKnbwZ/1au+lB90iCI/0RxL5jV/48v5ViYjgtVhcYdidPNCCbAyxvYCeYFwFyrqKHvCT/YFL553oFBX1ERAREQF9MaXvAYCSdgA4rrdHWQ587YkREeTgZblZbXt+60cXH7N54A2Vytk2hyrThuEQtDrWMjrOkd1v39gsOhBVeLJ2JTR3ioasjfcQS/Z4u1a6vwyfDX2xGGSIncJGOYe5wCuwvCspI66nLK1jZGO2Fr2hwPWDsKCkayKD9fj+m37wpm0oaH201O6qyi02bd0lPtOziYuOz5PdwChmg/X4/pt+8ILtoiIKb4lhs+J5lqW4bFJK4TSktjY559+eDQVj4ll2twqPWxOmnib8qSJ7R3kWVxsPw6HDINTD42xtJLiGi1yTck85POdqyJGCVhEgBBFiCLgjpHFBR5FKum3R/HlupbVYM3VgldqvjG6N9ifF5mOAOzgQQNhAEVICy8PwyfE5CMNhllI3iNjnnuaCpe0W6IW4hTMqs1g6jrOjg2jWHB0h3gHeGixOy54Gc6KjioKYR0LGRsbsDWNDQOoDYgqHJkjFIo7voaq3mZD9gF1o54H00xbUNc1w2FrgQR1g7QrvrUZjyzSZlpOTxmFsg4OIs5vS142t7EFM0XbaS9H0uSa4FpMlNISI5LbQd+o/gHW7HAEi1iBxKAveko5K6fUomPkcfisaXHuAupE0VaL3ZstUYsXMpQ4gAbHSkHaGng0HYT0EDiRYnBsFpsDoxFhETImDgwWv0k73HpJJQVLGR8UMWt7BqreZkv3WutPW0MuHzatfG+N3yZGuae4gFXbWHiuFQYxSGPFImSsPxXtB7RzHpG1BShFKOlbRYcrsNTgms+lv4zTtdFc7NvxmX2AnaNgN96i5AX3FE6aQNhBc47AACSeoDeus0dZDnzriVo7xwMI5WW2791vO4/ZvPAGzGV8pUWVqUMwaFrTazpDte76T956twvsAQVUZk7E5I9ZlDVkeYl/LtUv+DjTPoxXsq2OY9roA5rwWuBtJsIO0KaFH2j3y7xrz8HoPQSCoe8JP9gUvnnegphUPeEn+wKXzzvQQV9REQF9RRmWQNiBJJAAHEncF8rpNHFIK3PlEx27l43H+U634UFoskZdZlbLUVPABdrQZHD40h987v3cwAHBb1Fj4hVChoJJZd0bHPPU0En7kHsXBpGsRt3L6VLMdxmfH8UfPijy+R5JuSbAX2NaPitHAcFYLQHmWox3L8sWJudIadzQ17rklrgbNJ42LTv4EIJRVZ9L+Vm5dz4x9G3ViqXCRoG5r9Ya7R0XIPMNe3BWYUTeEHTtdhdE8jxm1QaD0Obc+gO5BLKIiAirxkHMVXVaayJ5pHNklqWuYXEt1Q2QtGruAaWttzWVh0HI6WaEV+jyra/4sfKDoLCHf6faoE0OZWbmfODRWN1oYRysgIuHWIDWnrcRccQ1wViNIXkJXfVpvVlRt4NNMG0FZJxL4mdjQ4/i+xBNSw8XxOHBsNfPiTwyONus5x/+cSTYADeSAsxRX4QkzjlumiBLWy1LQ89Aa7f2m/8AKg8KTT1QzYiGzwTsiJA5Q6pI6XMB3DjYk8wKlpjg9oLCCDtBC59uRsKa0AUNLs54Yz/ot9BE2nha2ABrWgNaALAACwAHAAINbmjA4syYDLTVo8WRpAPFrviuHSDY9iqllnK8mMZ0joZvFdyrmSW+KGE8pbpAa63TZXCUNZMpGM0/Yhqj3sUjx1udDf03d6CX6OlZQ0jI6RoaxjQ1rRuAAsAOxekkgijLpCAACSSbAAbyTwC+lxWmWrfR6N6s05sXNYwnofI1ru9pI7UHNV+nihp8RLKWCaWMG3Kgtbfpaw7SOshSfhOJRYxhsc+Hu1o5GhzT0HnHAjiOBC43IuS8NmyZRvqaOnke+nie574mOcS5gcbki52ldph9BFhtII8PjZHG29mMaGtFzc2A2C5JPag9KumZWUro6pocx7S1zTtBBFiD0EKoWassvwbOktFTgucJQyIcXB9jH2kObfpurhKG83ULJvCBw8PAOtEyQ/SYZiD/AODe5BJeT8vRZWy9FTUlvEHjO+W8++ces9wsOC3KLExauGGYVLNILiKN8hA4hrS4/cgy1H2j3y7xrz8HovVfcXzpiGL4oZ6mpmDybgMe9jWcwY0HxQO/ibm5UxeD1VzYn7PnxBxe+SSHWebbSGvvu2biEEwqHvCT/YFL553oKYVDvhKH/oFL553oIK/IiIC63RN8ItH5z8LlyS63RN8ItH5z8LkFtlp84+SFZ9Wn9U5bhafOPkhWfVp/VOQQbgmhd+P4BTVOH1LWCWNrntkYTY8dUg7R0HvUz5DyhDkvAxBRkvcTrySEWL3WAva51RYCw4dJJJ8NFvwe0XmW/eV1SAoY8IXFGipoaZhGtyhmcL7QLhrdnMbv/pUs43i0OB4W+fE3hkbBck/YAOJJ2AcSVU7MuZJM15xNTU7NaRoY35DAfFb3b+cknigt+iIgrHo4+Gxnn6r1cqs4qx6OPhsZ5+q9XKrOIOe0heQld9Wm9WVFPg1YkG1VXTvO1zY5Wj6JLXekxStpC8hK76tN6sqq2T8wyZXzFFU0u0sPjNvbWadjmnrF7cxseCC5S4zS1lV+bcoujoheaNwljFwNYgEFt+F2uNuF7LpMCxiDHsLZPhbw+N4uDxHOCODgdhCz0FYcMrsz4jiYgp5K4PvY6+u0N6XuIs0da1+N5sxzA8VkgxKsqGyRus4a57CDxBFiDxBCtco90u5AGbsK5XD2j2XE06nDlG7+TJ79W+4nhclBAvuhYt8+qP6yuo0JY89+k3XxN7nyVMUkZe43Jd4rxc/9u3coyljMUhbKCHAkEEWII3gjgV7UFY/D65ktIdV8bmvaeYtNx9oQXbWnzfgYzJlmemeQOVYQ0ncHA3aT0BwB7FiZEzbDnHAWzUtg8WEsd9rH8R9E7weI6bgdGgq0yXMmD1LaOA1rSzxGMYHFthu1SBqlvSDZfWacbzBlWvEWM1dQ1xaHgiS7SCODhsJBuD0jqJtGuY0gZOhzngRiqLNkbd0MnFjrfa07iOo7wLBWr3QsW+fVH9ZWTlTNU8mkGjqccldKWyMYXyG9mOJadvMNdx71zeL4bLg+JSQYi0skjcWuaf8Am0EWIPEEFYaC8a+J4mzwubMAWuBaQeIIsR3KP9D2e2ZowRsNa4eyoWgPB3yNGwSDn4B3MesKQ0Ffsc0DVQxN3tFNC6Em7eWc9rm9B1WODrc438wUtaPMoMyXl4QRu13ucXyPtbWcQBsHAAAAdV+K6dEBQL4SmIiTEKSnYdrGSSOH0yGt9B3eprxzF4cCwt8+JvDI2C5P3ADiSdgHElVEzfmCTNGYpamp2F7vFbe+q0bGt7AB1m54oNMiIgLrdE3wi0fnPwuXJLrdE3wi0fnPwuQW2Wnzj5IVn1af1TluFp84+SFZ9Wn9U5BwWj3SPhOG5Npoa6qDJI4w17SyXYdvEMsewrIxzTdhdDAfazlKl/ANaY236XPAIHU0qtKIOozxnqrznVg4iQ2NpJZCy+q3p/edbiem1ty5ylkEVU1ztwcCewryRBZf3cMJ/iP7Y/Onu4YT/Ef2x+dVoRB2GUMxwYPpIbW1evyIlnf4ou6z2vA2X53Dipn93HCf4j+2PzqtCILBZs0wYZi2WKmCl5fXlhkY28YAu5pAudbYLlV9REHS5KzvWZNrNbDHXY4+PE/ax/Z8V3SNvWNim3A9OOG1sQ9tWy0z7bbtMjexzBrHtaFW1EFq5NLmCRx39l36BFNf0FxObNO7eSLMqwnWOzlpgAB0tjBN/wCYjqKgpEGRX1kmI1r5a1xfI9xc5x3knesdEQbbLWY6rLGJCbB5Cxw2Eb2uHyXN3OH3bxY7VOGW9O1JVRBuYInwP4ujGvGem3v29Vj1qvKILV+63gnJ39ljq5Ke/dya5jMunalpYi3LsT5n8HyDUjHTb37urxetV7RBs8xY9UZkxV0+Lv15HbNwAAG5rQNwC1iIgycOrpcMrWS4e90cjDdrmmxB/wCd4KmvKmndvIhmaoTrDZy0IBB6XRki38pPUFBaILVxaXMEkZf2XboMUwPoLS47pyw2iiPtS2WpfbZZpjZ2ueNYdjSq3Ig6bOueKzOVUHYm4CNpuyJmxjem29zuk7dvDcuZREBERAXRaPcTiwfOlNPiLtSKN93Os51hqkbmgk7+AXOogtT7r2CfO/8A01H+2tdmXSpg1dlypipaq75IJWNHIzi7nMIAuY7DaRvVZ0QEREBERAREQEREBERAREQEREBERAREQEREBERAREQEREBERAREQEREBERAREQEREBERAREQEREBERAREQEREBERAREQEREBERAREQEREBERAREQEREBERAREQEREBERAREQEREBERAREQEREBERAREQEREBERAREQEREBERAREQEREBERAREQEREBERAREQEREBERAREQE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AutoShape 2" descr="data:image/jpeg;base64,/9j/4AAQSkZJRgABAQAAAQABAAD/2wCEAAkGBhQGDxMPBxQWExMWFxYXFBQXEhoUFhoWExwaGRkYFhQXJyYfGRojGhUUHy8gIyc1LSwsFSAxNTAqNSYrLSkBCQoKDQwOGg8PGTUkHyQvLzQtLCw1NSovLywsNCopLCwsLCwpKSwsLCwsLCwsKiksLCksLCwsLCkpLCksKSosLP/AABEIAJsBRAMBIgACEQEDEQH/xAAcAAEAAgMBAQEAAAAAAAAAAAAABgcBAwQFAgj/xABGEAABAwEDBQwGCAUEAwAAAAABAAIDEQQFBgcSITFTExQXQVFhcZKTstHSIjNzgaOxIzI0NUJygpFSYqHBwjaEovAWY+H/xAAZAQEAAwEBAAAAAAAAAAAAAAAAAQMEAgX/xAAoEQACAQIFBQACAwEAAAAAAAAAAQIDERITITFRBBQyQVIiM0JhcYH/2gAMAwEAAhEDEQA/AIu63SVP0knaO8Vjf0m0k7R3itLtZWF71kY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mGE7W98L857z9Idb3H8LOdFqwj6l/tD3WIss1+TLlsRV2srCy7WVhaykIiIAiIgCIiAIiIAiIgCIiAIiIAiIgCIiAIiIAiIgCIiAIiIAiIgCIiAIiIAiIgCIiAIiICV4R9S/wBoe6xEwj6l/tD3WIsk/Jl0diKu1lYWXaysLWUhERAERbrLZja3BrEBpRWjdGSPdYw63vDCR9XNz3D8xqADzBd/BBFtfgjzLO+ppLS51gm/RT6K4OCCLa/BHmTggi2vwR5lHdUuSc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17fkgAYTZJGudxAszK9DgTT3hVned3OuuQxzAggkUOsEaCDzhWwqwn4s5aa3RyIiKwgIiICV4R9S/wBoe6xEwj6l/tD3WIsk/Jl0diKu1lYWXaysLWUhERAFJ8nkQlt0QeK+mz+lT8wFGFLcm8DnW6ItBIzwdXE0OqegV1rip4Me0XoiIvCN4REQBERAEREBHblx3Zb/AJ972EvL6OOmMtFG69J6VIlSuSz72Ps5vm1XUr69NU5WRxCTkrsIiKg7CIiAIiIAiIgCIiAIiIDgvu+48Pwm0W8kMBaDRpcauNBoHOVruDEMWJYjNdxcWBxYc5paagAnQeZwXhZVvuuT88XfC5Mjn3e/27+5Gr1TWVj93OMTxWJ2iIqDsIiIAqYysRBlscWjWGE9JbT+wVzqmsrf2w9EfyK19J+wpreKIGiIvVMwREQErwj6l/tD3WImEfUv9oe6xFkn5MujsRV2srCy7WVhaykIi9G5Lode8rWR00uDQKgVJ4q8QRuwPu4rhkvuVrIGk1OgcvLp4gOMq88MYYjw3Fmx0MhAz30/4t5GhMMYYjw5Fmx0MhAz30/4t5GjkXtLyq9fHotjTTp21e4RFEcp9+G5rA5sBo+Z25gjWGkEvI/SCP1LNCLlJRRa3ZXPJxJlU3Gbe2G4xO+ubnkFzS7kjY3S/prTRorrXlS4/vS4yJL5s43Mn8ULox0B4Og9NehfWS6exXLE60XlNEyd5LWhzwHMjbyA6s41PQAprbsU3deMT4bVaYHMeC1wMg0g/wB+dbJKMHhULrkqV2r3OzDWJYsUQCaxaOJ7D9ZjuQ/MHjC9KedtlY6SchrWglziaAAaSSVTeS+3m7L0NnidnRyiRlQdDtzq5jx7mu66k2WK+DZLNFZojTdnEv8AyR0NPe5zeqq50LVVBeyVP8bnBemVia3S7jhiHO1hrnMc97qcbY20oOmvPRav/M74u8Z9tsuczjrZnig6WHR71KMmeH23RYY5S36Wdoke7jzXaWNryBtDTlJUtUyqU4vCohRk1dspTJQ7PvSp445T+5arivS1mwQSzMFSyN7wDqJY0mh/ZU/ks+9j7Ob5tVs4j+xWn2Mvccp6nWqiKfiQCwZZ6tkN4QAEAbm1jj6RNa5znaGgaNOnXqWiTHF728brYbKWx6xSzPfo/M763SAuTI9dsdttMz7Uxr3RsYYy4VzS4mpAOiugaeJXCpqunSlZREVKSu2VlcOWL0Xi/wCOjmirXRNPpEfhLHH0Tz1poOrj1SZR7wvupw/ZKM/i3N8x6wo33UXg2yyMmxCYpWhzHWoZzSKghxBII46klXfHGIwGsAAAoABQAcwU1cunZqO4jil7Kru7KpabrnEOJogG1Gf9G6ORoP4s06HDj1dBVqscHgFukHSDzFVRlqiAmsrgNJZICeYFtO8f3Vi4ZdnWGyl2vcIe41V1oxcIzStc6g3dpmvE2J4sLQbtbdJOhjB9Z7uQcg5TxfsDXseP70vyslzWcbmD+GF0nuLyfSPQPcvOxfO7GN9Cyxk5jXiBvMGn6V1OWoef0hXHYbEy7omQ2RoaxgDWtHEB/wB1qWo0oq6u2RrJ6PQgmFMqW/5hZr/YIZCc0PALW52rNex2lhro16+RWEqvyxYfa0R26AUcTuctOOoJY484oW15xyKX4Cvs37d8Ukxq9tY5Dxl0eip5yM0+9c1YRcVUiTFu+FnXiXE0WF4d2tpqToYwfWe7kH9zxfsq7blFvK/XE3HZxmA/hidLTmc8+jX3BcONp3YrvptkYfRa9kDeatDI6nLUu6gVwWCwMuyJkNjaGMYKNaOT+55Txrq0KUU2rtkayej0KbxTiq8LXZnWa/7PubXFpDzC+M1YQ7WTmnUpjkc+73+3f3I115VvuqT88XfauTI593v9u/uRruUlKhdK2pCVpk0t1uZdsT5rY4MYwVc48QHzPNxqsrVlPtl9ymPC9nqBqqwySU/icAc1g/fpX3lmvot3GxxmgI3WTn0lrB/R59wUxwPh5uHbFGylJHgPlNNJe4VoeZv1R0c6rjGNOGOSu3sS25SsiG2DKlabomEOKoM0aKkMMcgB/FmGoeOinv1KzbLaW21jZLM4OY4BzXDSCDpBCjWUbD7b7sMjgPpYQZIzx+jpc3oLQdHKByLwcjd9G0RS2SU13Mh8f5X1zgOYOFf1pOMZwxxVrbhNqWFlkKmsrf2w9EfyKuVU1lb+2Hoj+RU9J+wit4kDREXqmYIiICV4R9S/2h7rETCPqX+0PdYiyT8mXR2Iq7WVhZdrKwtZSFts1pNldnR+8cq1IgLowHjwXs1sF4O+k1Mefxfyu/m5Dx9Oucr8x2a0myuzo/eOVXHgLHYvcNs9vP0mpjzrdT8Lv5ufj6dfm9R09vyiX06n8WTlVnlrB3Oy8mdL+9G0/urMUNyrXSbyu8viFXQuEnPm0LX/ALB2d+lZ6DtUTLZq8WeLhPJvZL7sMFotG6Z721dSSgqCQaCmjUvW4IrD/wC3tf8A4uXJBfgtVldZJD6cTi5o5Y3mtR0OLgekcqsAmmtWValSM2rkRjFq9iK3Rk3slyTstFj3TPYSW1kqNILdIpyEqEZaZCbXC3iEJI6S91e6Fad335Bez5GWCRsjoyA/NNQC6tNOo6jq5FX2Wi6y4We1MGgZ0T/1ek35P/ddUJydVYyJpYdCwrkaGWWAN1CKOnVC7VGsnt8i+LuhoavjaInjjBjFBXpbmn3rpxlf7cO2KWVxo8gtiHGZHCgp0fWPM0rO4PHh93O01a5WGSs1vY02c3zaraxH9itPsZe45VFkk0XmPZSf4q3cR/YrT7GXuOWnqf2r/hXT8St8inrrV+SPvOVsqpsinrrV+SPvOVsqvqv2M6peJSc/+pf92z/FXYFSc/8AqX/ds/xV2BddT/H/AAin7Kpy1+ssv5ZfmxWFhf7BZfYQ9xqr3LX6yy/ll+bFYWF/sFl9hD3GpU/TAR82VRgX0r+rN9bPtJ/VR9f8ldapTEjHYMvzfFDmGQTNpxskrugHPUyD9lc1mtLbWxslnIcxwDmuGog6QQnU64ZLZoU9LojOVAA3VPn8sVOndGf2qvLyMk7xmrq3c06kdVx5Y7+a2OOxRGri4SSczW1zQekmv6OdSbJ3cxuW7omTCj31keOQyaQDzhoaPcnjQ19sbzK4wu7d8Q50msz2k++kquxUffdcI36ZpAc0TCYU445SS6nWkb0hXbFKJ2h8RDmkAgg1BB0gg8lE6nXDL1YU/aIllXNLrk/PF3wuTI593v8Abv7ka8zLHfzS2Kwwmrs7dJOYAEMB5zUmnMOVenkc+73+3f3I1OFrp9eSL3qEOyn+le9Jfq5sPV4/7q7AqqyzXOQ+G2MHolu5PPIQS5n7gvHuCnWDr+biGxRTNNXgBsg4xI0UdXp1jmcFFX8qUJImGkmj17SAWOEmrNNeimlU7kbJFvfm6twdXrx0VhZQL+bcVglNaSSAxxjjznihI/KCT7hyqL5GbmMTJrXIKB1I4+hml5HNXNH6SlP8aMm/YlrNIsxU1lb+2Hoj+RVyqmsrf2w9EfyKdJ+wit4kDREXqmYIiICV4R9S/wBoe6xEwj6l/tD3WIsk/Jl0diKu1lYWXaysLWUhERAFKcnP2+L87fk5RZe/gm8G3bbI5JtQc0noBof2Dq+5cTV4sH6CXy9gkBa8AgihBFQQeIhGPEgBYQQRUEaQQeMFfS8I3lV3zkvtF1T74wm+grVrM/MkZXia46HN6Tq0GutfMmFr5xJ9HfE25x8edI0AjnZD9b9StZFp7mfu3+leWiPYSwVDhJp3uS+VwAfI7QSBxBo0NbXi185XrXrdcd8wvgtozmPFCOPlBB4iDQg8y60VDnJvE3qdpJKxUZwDeWFpi/Dcme0/ia9rCRxCSOT0SR7/AHLssOT+24inbNjCWrGn1eeHOI15oDPQYDxkafmLQRXvqZ/1fn2cZaK0sWArTct8NtF25os5kc4uqPRjfUujLDp/lBHMdCsC9rIbfZ5ooqBz43sBOqr2kCtOKpXWiqnUlNpv0dKKRB8nmCJsJyTPt7o3B7WAZjnHS0kmuc0cqnCIonNzeJkpJKyK8lyeWh977/D4ty3dsmbnOz80U0UzaV0cqsNESdRztf0QopbEJyh4Kmxa+B1gdG3cw8Oz3OH1i2lM1p/hKlVzWM3dZoYZqF0ccbHEaqsaAaVpo0LsRHNuKj6QUUnc8LFuEo8WQ7nOc17amOQCpaTrqONpoKjmHIoDZcMXzhwGG6X1j00zZIy3TxhsulnuCttF3CtKKw7r+yHBN3K1wxkwkdPvvFLxI6uduedn5zuWV5100eiP3poVlIi5nUlN3ZMYqOxGsbYKZi6MUO5zMruclKih1teONp/ofeDCLFh6+7lbve73ER6hSWJzQP5d09Jo6AFbiLuFaUVh3X9kOCbuVtduShz4Z33xKH2mVhDXVLmscSHZznHS5xIAJ5K66r0smmHLVhxs8d60bGXAsaHNdV1KOeCNIFAwUKm6JKvOSafsKCTujkvS7I75hfBbW5zHihHyIPEQaEHmVYuwDeOFpXPwzLntPI5rHEcQfHJ6DiOX5K2UXNOrKGi2JlFMqiz5O7fiacS4qlzWjX6bXvp/CxrPQZXl/oVaFhsTLtiZDZGhrGANa0cQH/da3olSrKe4jFRCprK39sPRH8irlVH5TLzZeNscbOagENBGo5goSObOJ/ZX9IvzKq2yIciIvUM4REQErwj6l/tD3WImEfUv9oe6xFkn5MujsRV2srCy7WVhaykIiIAsseYyCzQRqKwiAkl149tN1MzIHuDeQEEe5rgae5d3Cla9o7qx+VQ1Fw6cHq0LteyZcKVr2jurH5U4UrXtHdWPyqGooyqfyib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lNvyiWq3sLJZHUOsVDQenMAJHNVRmWUzHOkNSvhF0oqOyICIi6AREQErwj6l/tD3WImEfUv9oe6xFkn5MujsRV2srCy7WVhaykIiIAiIgCIiAIiIAiIgCIiAIiIAiIgCIiAIiIAiIgCIiAIiIAiIgCIiAIiIAiIgCIiAIiICV4R9S/2h7rETCPqX+0PdYiyT8mXR2Iq7WVhZdrKwtZSEREAREQBERAEREAREQBERAEREAREQBERAEREAREQBERAEREAREQBERAEREAREQBERAEREBK8I+pf7Q91iJhH1L/aHusRZJ+TLo7H/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238249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299" y="2564904"/>
            <a:ext cx="10969943" cy="990600"/>
          </a:xfrm>
        </p:spPr>
        <p:txBody>
          <a:bodyPr>
            <a:normAutofit/>
          </a:bodyPr>
          <a:lstStyle/>
          <a:p>
            <a:pPr algn="ctr"/>
            <a:r>
              <a:rPr lang="en-US" dirty="0" err="1" smtClean="0"/>
              <a:t>Utiliser</a:t>
            </a:r>
            <a:r>
              <a:rPr lang="en-US" dirty="0" smtClean="0"/>
              <a:t> adéquatement les </a:t>
            </a:r>
            <a:r>
              <a:rPr lang="en-US" dirty="0" err="1" smtClean="0"/>
              <a:t>médias</a:t>
            </a:r>
            <a:r>
              <a:rPr lang="en-US" dirty="0" smtClean="0"/>
              <a:t> </a:t>
            </a:r>
            <a:r>
              <a:rPr lang="en-US" dirty="0" err="1" smtClean="0"/>
              <a:t>sociaux</a:t>
            </a:r>
            <a:endParaRPr lang="en-US" dirty="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p:txBody>
      </p:sp>
      <p:sp>
        <p:nvSpPr>
          <p:cNvPr id="3" name="AutoShape 2"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AutoShape 4"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2" descr="data:image/jpeg;base64,/9j/4AAQSkZJRgABAQAAAQABAAD/2wCEAAkGBxEHBhUUBxQVFRUXFxcYGBcWGBgaHhweHxkeISAgHRofHCggGh8nHhwaLTEtJSovLi4uFx8zODMsQyktLisBCgoKBQUFDgUFDisZExkrKysrKysrKysrKysrKysrKysrKysrKysrKysrKysrKysrKysrKysrKysrKysrKysrK//AABEIAL0BCwMBIgACEQEDEQH/xAAcAAEAAgMBAQEAAAAAAAAAAAAABwgEBQYDAgH/xABLEAABAwICBQYGDgkDBQAAAAABAAIDBBEFBgcSITFBE1FhcYGRCCI2c7KzFBUXMjdCUlRydKGxwtIWNDViZIKSk5TB0/Alg6Kj0f/EABQBAQAAAAAAAAAAAAAAAAAAAAD/xAAUEQEAAAAAAAAAAAAAAAAAAAAA/9oADAMBAAIRAxEAPwCDUREBERAREQEREBERAREQEREBERAREQEREBERAREQEREBERAREQEREBERAREQEREBERAREQEREBERAREQEREBERAREQEREBERAREQEREBERAREQEREBERAREQEREBERAREQEREBERAREQEREBERAREQEREBERAREQEREBERAREQEREBERAREQF+tBc6zdpK/FkUH6/H9Nv3hBsv0RxL5jV/48v5U/RHEvmNX/AI8v5VclEFHpGGKQiQEEEggixBG8EcCvlbDMXlBUeel9MrXoCIiAiIgIiICIiAiIgIiICIiAiIgLOw7B6nFQ72sgmm1ba3JRvfa97X1QbXse5YKnbwZ/1au+lB90iCI/0RxL5jV/48v5ViYjgtVhcYdidPNCCbAyxvYCeYFwFyrqKHvCT/YFL553oFBX1ERAREQF9MaXvAYCSdgA4rrdHWQ587YkREeTgZblZbXt+60cXH7N54A2Vytk2hyrThuEQtDrWMjrOkd1v39gsOhBVeLJ2JTR3ioasjfcQS/Z4u1a6vwyfDX2xGGSIncJGOYe5wCuwvCspI66nLK1jZGO2Fr2hwPWDsKCkayKD9fj+m37wpm0oaH201O6qyi02bd0lPtOziYuOz5PdwChmg/X4/pt+8ILtoiIKb4lhs+J5lqW4bFJK4TSktjY559+eDQVj4ll2twqPWxOmnib8qSJ7R3kWVxsPw6HDINTD42xtJLiGi1yTck85POdqyJGCVhEgBBFiCLgjpHFBR5FKum3R/HlupbVYM3VgldqvjG6N9ifF5mOAOzgQQNhAEVICy8PwyfE5CMNhllI3iNjnnuaCpe0W6IW4hTMqs1g6jrOjg2jWHB0h3gHeGixOy54Gc6KjioKYR0LGRsbsDWNDQOoDYgqHJkjFIo7voaq3mZD9gF1o54H00xbUNc1w2FrgQR1g7QrvrUZjyzSZlpOTxmFsg4OIs5vS142t7EFM0XbaS9H0uSa4FpMlNISI5LbQd+o/gHW7HAEi1iBxKAveko5K6fUomPkcfisaXHuAupE0VaL3ZstUYsXMpQ4gAbHSkHaGng0HYT0EDiRYnBsFpsDoxFhETImDgwWv0k73HpJJQVLGR8UMWt7BqreZkv3WutPW0MuHzatfG+N3yZGuae4gFXbWHiuFQYxSGPFImSsPxXtB7RzHpG1BShFKOlbRYcrsNTgms+lv4zTtdFc7NvxmX2AnaNgN96i5AX3FE6aQNhBc47AACSeoDeus0dZDnzriVo7xwMI5WW2791vO4/ZvPAGzGV8pUWVqUMwaFrTazpDte76T956twvsAQVUZk7E5I9ZlDVkeYl/LtUv+DjTPoxXsq2OY9roA5rwWuBtJsIO0KaFH2j3y7xrz8HoPQSCoe8JP9gUvnnegphUPeEn+wKXzzvQQV9REQF9RRmWQNiBJJAAHEncF8rpNHFIK3PlEx27l43H+U634UFoskZdZlbLUVPABdrQZHD40h987v3cwAHBb1Fj4hVChoJJZd0bHPPU0En7kHsXBpGsRt3L6VLMdxmfH8UfPijy+R5JuSbAX2NaPitHAcFYLQHmWox3L8sWJudIadzQ17rklrgbNJ42LTv4EIJRVZ9L+Vm5dz4x9G3ViqXCRoG5r9Ya7R0XIPMNe3BWYUTeEHTtdhdE8jxm1QaD0Obc+gO5BLKIiAirxkHMVXVaayJ5pHNklqWuYXEt1Q2QtGruAaWttzWVh0HI6WaEV+jyra/4sfKDoLCHf6faoE0OZWbmfODRWN1oYRysgIuHWIDWnrcRccQ1wViNIXkJXfVpvVlRt4NNMG0FZJxL4mdjQ4/i+xBNSw8XxOHBsNfPiTwyONus5x/+cSTYADeSAsxRX4QkzjlumiBLWy1LQ89Aa7f2m/8AKg8KTT1QzYiGzwTsiJA5Q6pI6XMB3DjYk8wKlpjg9oLCCDtBC59uRsKa0AUNLs54Yz/ot9BE2nha2ABrWgNaALAACwAHAAINbmjA4syYDLTVo8WRpAPFrviuHSDY9iqllnK8mMZ0joZvFdyrmSW+KGE8pbpAa63TZXCUNZMpGM0/Yhqj3sUjx1udDf03d6CX6OlZQ0jI6RoaxjQ1rRuAAsAOxekkgijLpCAACSSbAAbyTwC+lxWmWrfR6N6s05sXNYwnofI1ru9pI7UHNV+nihp8RLKWCaWMG3Kgtbfpaw7SOshSfhOJRYxhsc+Hu1o5GhzT0HnHAjiOBC43IuS8NmyZRvqaOnke+nie574mOcS5gcbki52ldph9BFhtII8PjZHG29mMaGtFzc2A2C5JPag9KumZWUro6pocx7S1zTtBBFiD0EKoWassvwbOktFTgucJQyIcXB9jH2kObfpurhKG83ULJvCBw8PAOtEyQ/SYZiD/AODe5BJeT8vRZWy9FTUlvEHjO+W8++ces9wsOC3KLExauGGYVLNILiKN8hA4hrS4/cgy1H2j3y7xrz8HovVfcXzpiGL4oZ6mpmDybgMe9jWcwY0HxQO/ibm5UxeD1VzYn7PnxBxe+SSHWebbSGvvu2biEEwqHvCT/YFL553oKYVDvhKH/oFL553oIK/IiIC63RN8ItH5z8LlyS63RN8ItH5z8LkFtlp84+SFZ9Wn9U5bhafOPkhWfVp/VOQQbgmhd+P4BTVOH1LWCWNrntkYTY8dUg7R0HvUz5DyhDkvAxBRkvcTrySEWL3WAva51RYCw4dJJJ8NFvwe0XmW/eV1SAoY8IXFGipoaZhGtyhmcL7QLhrdnMbv/pUs43i0OB4W+fE3hkbBck/YAOJJ2AcSVU7MuZJM15xNTU7NaRoY35DAfFb3b+cknigt+iIgrHo4+Gxnn6r1cqs4qx6OPhsZ5+q9XKrOIOe0heQld9Wm9WVFPg1YkG1VXTvO1zY5Wj6JLXekxStpC8hK76tN6sqq2T8wyZXzFFU0u0sPjNvbWadjmnrF7cxseCC5S4zS1lV+bcoujoheaNwljFwNYgEFt+F2uNuF7LpMCxiDHsLZPhbw+N4uDxHOCODgdhCz0FYcMrsz4jiYgp5K4PvY6+u0N6XuIs0da1+N5sxzA8VkgxKsqGyRus4a57CDxBFiDxBCtco90u5AGbsK5XD2j2XE06nDlG7+TJ79W+4nhclBAvuhYt8+qP6yuo0JY89+k3XxN7nyVMUkZe43Jd4rxc/9u3coyljMUhbKCHAkEEWII3gjgV7UFY/D65ktIdV8bmvaeYtNx9oQXbWnzfgYzJlmemeQOVYQ0ncHA3aT0BwB7FiZEzbDnHAWzUtg8WEsd9rH8R9E7weI6bgdGgq0yXMmD1LaOA1rSzxGMYHFthu1SBqlvSDZfWacbzBlWvEWM1dQ1xaHgiS7SCODhsJBuD0jqJtGuY0gZOhzngRiqLNkbd0MnFjrfa07iOo7wLBWr3QsW+fVH9ZWTlTNU8mkGjqccldKWyMYXyG9mOJadvMNdx71zeL4bLg+JSQYi0skjcWuaf8Am0EWIPEEFYaC8a+J4mzwubMAWuBaQeIIsR3KP9D2e2ZowRsNa4eyoWgPB3yNGwSDn4B3MesKQ0Ffsc0DVQxN3tFNC6Em7eWc9rm9B1WODrc438wUtaPMoMyXl4QRu13ucXyPtbWcQBsHAAAAdV+K6dEBQL4SmIiTEKSnYdrGSSOH0yGt9B3eprxzF4cCwt8+JvDI2C5P3ADiSdgHElVEzfmCTNGYpamp2F7vFbe+q0bGt7AB1m54oNMiIgLrdE3wi0fnPwuXJLrdE3wi0fnPwuQW2Wnzj5IVn1af1TluFp84+SFZ9Wn9U5BwWj3SPhOG5Npoa6qDJI4w17SyXYdvEMsewrIxzTdhdDAfazlKl/ANaY236XPAIHU0qtKIOozxnqrznVg4iQ2NpJZCy+q3p/edbiem1ty5ylkEVU1ztwcCewryRBZf3cMJ/iP7Y/Onu4YT/Ef2x+dVoRB2GUMxwYPpIbW1evyIlnf4ou6z2vA2X53Dipn93HCf4j+2PzqtCILBZs0wYZi2WKmCl5fXlhkY28YAu5pAudbYLlV9REHS5KzvWZNrNbDHXY4+PE/ax/Z8V3SNvWNim3A9OOG1sQ9tWy0z7bbtMjexzBrHtaFW1EFq5NLmCRx39l36BFNf0FxObNO7eSLMqwnWOzlpgAB0tjBN/wCYjqKgpEGRX1kmI1r5a1xfI9xc5x3knesdEQbbLWY6rLGJCbB5Cxw2Eb2uHyXN3OH3bxY7VOGW9O1JVRBuYInwP4ujGvGem3v29Vj1qvKILV+63gnJ39ljq5Ke/dya5jMunalpYi3LsT5n8HyDUjHTb37urxetV7RBs8xY9UZkxV0+Lv15HbNwAAG5rQNwC1iIgycOrpcMrWS4e90cjDdrmmxB/wCd4KmvKmndvIhmaoTrDZy0IBB6XRki38pPUFBaILVxaXMEkZf2XboMUwPoLS47pyw2iiPtS2WpfbZZpjZ2ueNYdjSq3Ig6bOueKzOVUHYm4CNpuyJmxjem29zuk7dvDcuZREBERAXRaPcTiwfOlNPiLtSKN93Os51hqkbmgk7+AXOogtT7r2CfO/8A01H+2tdmXSpg1dlypipaq75IJWNHIzi7nMIAuY7DaRvVZ0QEREBERAREQEREBERAREQEREBERAREQEREBERAREQEREBERAREQEREBERAREQEREBERAREQEREBERAREQEREBERAREQEREBERAREQEREBERAREQEREBERAREQEREBERAREQEREBERAREQEREBERAREQEREBERAREQEREBERAREQEREBERAREQEREBERAREQEREBERAREQE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AutoShape 2" descr="data:image/jpeg;base64,/9j/4AAQSkZJRgABAQAAAQABAAD/2wCEAAkGBhQGDxMPBxQWExMWFxYXFBQXEhoUFhoWExwaGRkYFhQXJyYfGRojGhUUHy8gIyc1LSwsFSAxNTAqNSYrLSkBCQoKDQwOGg8PGTUkHyQvLzQtLCw1NSovLywsNCopLCwsLCwpKSwsLCwsLCwsKiksLCksLCwsLCkpLCksKSosLP/AABEIAJsBRAMBIgACEQEDEQH/xAAcAAEAAgMBAQEAAAAAAAAAAAAABgcBAwQFAgj/xABGEAABAwEDBQwGCAUEAwAAAAABAAIDEQQFBgcSITFTExQXQVFhcZKTstHSIjNzgaOxIzI0NUJygpFSYqHBwjaEovAWY+H/xAAZAQEAAwEBAAAAAAAAAAAAAAAAAQMEAgX/xAAoEQACAQIFBQACAwEAAAAAAAAAAQIDERITITFRBBQyQVIiM0JhcYH/2gAMAwEAAhEDEQA/AIu63SVP0knaO8Vjf0m0k7R3itLtZWF71kY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mGE7W98L857z9Idb3H8LOdFqwj6l/tD3WIss1+TLlsRV2srCy7WVhaykIiIAiIgCIiAIiIAiIgCIiAIiIAiIgCIiAIiIAiIgCIiAIiIAiIgCIiAIiIAiIgCIiAIiICV4R9S/wBoe6xEwj6l/tD3WIsk/Jl0diKu1lYWXaysLWUhERAERbrLZja3BrEBpRWjdGSPdYw63vDCR9XNz3D8xqADzBd/BBFtfgjzLO+ppLS51gm/RT6K4OCCLa/BHmTggi2vwR5lHdUuSc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17fkgAYTZJGudxAszK9DgTT3hVned3OuuQxzAggkUOsEaCDzhWwqwn4s5aa3RyIiKwgIiICV4R9S/wBoe6xEwj6l/tD3WIsk/Jl0diKu1lYWXaysLWUhERAFJ8nkQlt0QeK+mz+lT8wFGFLcm8DnW6ItBIzwdXE0OqegV1rip4Me0XoiIvCN4REQBERAEREBHblx3Zb/AJ972EvL6OOmMtFG69J6VIlSuSz72Ps5vm1XUr69NU5WRxCTkrsIiKg7CIiAIiIAiIgCIiAIiIDgvu+48Pwm0W8kMBaDRpcauNBoHOVruDEMWJYjNdxcWBxYc5paagAnQeZwXhZVvuuT88XfC5Mjn3e/27+5Gr1TWVj93OMTxWJ2iIqDsIiIAqYysRBlscWjWGE9JbT+wVzqmsrf2w9EfyK19J+wpreKIGiIvVMwREQErwj6l/tD3WImEfUv9oe6xFkn5MujsRV2srCy7WVhaykIi9G5Lode8rWR00uDQKgVJ4q8QRuwPu4rhkvuVrIGk1OgcvLp4gOMq88MYYjw3Fmx0MhAz30/4t5GhMMYYjw5Fmx0MhAz30/4t5GjkXtLyq9fHotjTTp21e4RFEcp9+G5rA5sBo+Z25gjWGkEvI/SCP1LNCLlJRRa3ZXPJxJlU3Gbe2G4xO+ubnkFzS7kjY3S/prTRorrXlS4/vS4yJL5s43Mn8ULox0B4Og9NehfWS6exXLE60XlNEyd5LWhzwHMjbyA6s41PQAprbsU3deMT4bVaYHMeC1wMg0g/wB+dbJKMHhULrkqV2r3OzDWJYsUQCaxaOJ7D9ZjuQ/MHjC9KedtlY6SchrWglziaAAaSSVTeS+3m7L0NnidnRyiRlQdDtzq5jx7mu66k2WK+DZLNFZojTdnEv8AyR0NPe5zeqq50LVVBeyVP8bnBemVia3S7jhiHO1hrnMc97qcbY20oOmvPRav/M74u8Z9tsuczjrZnig6WHR71KMmeH23RYY5S36Wdoke7jzXaWNryBtDTlJUtUyqU4vCohRk1dspTJQ7PvSp445T+5arivS1mwQSzMFSyN7wDqJY0mh/ZU/ks+9j7Ob5tVs4j+xWn2Mvccp6nWqiKfiQCwZZ6tkN4QAEAbm1jj6RNa5znaGgaNOnXqWiTHF728brYbKWx6xSzPfo/M763SAuTI9dsdttMz7Uxr3RsYYy4VzS4mpAOiugaeJXCpqunSlZREVKSu2VlcOWL0Xi/wCOjmirXRNPpEfhLHH0Tz1poOrj1SZR7wvupw/ZKM/i3N8x6wo33UXg2yyMmxCYpWhzHWoZzSKghxBII46klXfHGIwGsAAAoABQAcwU1cunZqO4jil7Kru7KpabrnEOJogG1Gf9G6ORoP4s06HDj1dBVqscHgFukHSDzFVRlqiAmsrgNJZICeYFtO8f3Vi4ZdnWGyl2vcIe41V1oxcIzStc6g3dpmvE2J4sLQbtbdJOhjB9Z7uQcg5TxfsDXseP70vyslzWcbmD+GF0nuLyfSPQPcvOxfO7GN9Cyxk5jXiBvMGn6V1OWoef0hXHYbEy7omQ2RoaxgDWtHEB/wB1qWo0oq6u2RrJ6PQgmFMqW/5hZr/YIZCc0PALW52rNex2lhro16+RWEqvyxYfa0R26AUcTuctOOoJY484oW15xyKX4Cvs37d8Ukxq9tY5Dxl0eip5yM0+9c1YRcVUiTFu+FnXiXE0WF4d2tpqToYwfWe7kH9zxfsq7blFvK/XE3HZxmA/hidLTmc8+jX3BcONp3YrvptkYfRa9kDeatDI6nLUu6gVwWCwMuyJkNjaGMYKNaOT+55Txrq0KUU2rtkayej0KbxTiq8LXZnWa/7PubXFpDzC+M1YQ7WTmnUpjkc+73+3f3I115VvuqT88XfauTI593v9u/uRruUlKhdK2pCVpk0t1uZdsT5rY4MYwVc48QHzPNxqsrVlPtl9ymPC9nqBqqwySU/icAc1g/fpX3lmvot3GxxmgI3WTn0lrB/R59wUxwPh5uHbFGylJHgPlNNJe4VoeZv1R0c6rjGNOGOSu3sS25SsiG2DKlabomEOKoM0aKkMMcgB/FmGoeOinv1KzbLaW21jZLM4OY4BzXDSCDpBCjWUbD7b7sMjgPpYQZIzx+jpc3oLQdHKByLwcjd9G0RS2SU13Mh8f5X1zgOYOFf1pOMZwxxVrbhNqWFlkKmsrf2w9EfyKuVU1lb+2Hoj+RU9J+wit4kDREXqmYIiICV4R9S/2h7rETCPqX+0PdYiyT8mXR2Iq7WVhZdrKwtZSFts1pNldnR+8cq1IgLowHjwXs1sF4O+k1Mefxfyu/m5Dx9Oucr8x2a0myuzo/eOVXHgLHYvcNs9vP0mpjzrdT8Lv5ufj6dfm9R09vyiX06n8WTlVnlrB3Oy8mdL+9G0/urMUNyrXSbyu8viFXQuEnPm0LX/ALB2d+lZ6DtUTLZq8WeLhPJvZL7sMFotG6Z721dSSgqCQaCmjUvW4IrD/wC3tf8A4uXJBfgtVldZJD6cTi5o5Y3mtR0OLgekcqsAmmtWValSM2rkRjFq9iK3Rk3slyTstFj3TPYSW1kqNILdIpyEqEZaZCbXC3iEJI6S91e6Fad335Bez5GWCRsjoyA/NNQC6tNOo6jq5FX2Wi6y4We1MGgZ0T/1ek35P/ddUJydVYyJpYdCwrkaGWWAN1CKOnVC7VGsnt8i+LuhoavjaInjjBjFBXpbmn3rpxlf7cO2KWVxo8gtiHGZHCgp0fWPM0rO4PHh93O01a5WGSs1vY02c3zaraxH9itPsZe45VFkk0XmPZSf4q3cR/YrT7GXuOWnqf2r/hXT8St8inrrV+SPvOVsqpsinrrV+SPvOVsqvqv2M6peJSc/+pf92z/FXYFSc/8AqX/ds/xV2BddT/H/AAin7Kpy1+ssv5ZfmxWFhf7BZfYQ9xqr3LX6yy/ll+bFYWF/sFl9hD3GpU/TAR82VRgX0r+rN9bPtJ/VR9f8ldapTEjHYMvzfFDmGQTNpxskrugHPUyD9lc1mtLbWxslnIcxwDmuGog6QQnU64ZLZoU9LojOVAA3VPn8sVOndGf2qvLyMk7xmrq3c06kdVx5Y7+a2OOxRGri4SSczW1zQekmv6OdSbJ3cxuW7omTCj31keOQyaQDzhoaPcnjQ19sbzK4wu7d8Q50msz2k++kquxUffdcI36ZpAc0TCYU445SS6nWkb0hXbFKJ2h8RDmkAgg1BB0gg8lE6nXDL1YU/aIllXNLrk/PF3wuTI593v8Abv7ka8zLHfzS2Kwwmrs7dJOYAEMB5zUmnMOVenkc+73+3f3I1OFrp9eSL3qEOyn+le9Jfq5sPV4/7q7AqqyzXOQ+G2MHolu5PPIQS5n7gvHuCnWDr+biGxRTNNXgBsg4xI0UdXp1jmcFFX8qUJImGkmj17SAWOEmrNNeimlU7kbJFvfm6twdXrx0VhZQL+bcVglNaSSAxxjjznihI/KCT7hyqL5GbmMTJrXIKB1I4+hml5HNXNH6SlP8aMm/YlrNIsxU1lb+2Hoj+RVyqmsrf2w9EfyKdJ+wit4kDREXqmYIiICV4R9S/wBoe6xEwj6l/tD3WIsk/Jl0diKu1lYWXaysLWUhERAFKcnP2+L87fk5RZe/gm8G3bbI5JtQc0noBof2Dq+5cTV4sH6CXy9gkBa8AgihBFQQeIhGPEgBYQQRUEaQQeMFfS8I3lV3zkvtF1T74wm+grVrM/MkZXia46HN6Tq0GutfMmFr5xJ9HfE25x8edI0AjnZD9b9StZFp7mfu3+leWiPYSwVDhJp3uS+VwAfI7QSBxBo0NbXi185XrXrdcd8wvgtozmPFCOPlBB4iDQg8y60VDnJvE3qdpJKxUZwDeWFpi/Dcme0/ia9rCRxCSOT0SR7/AHLssOT+24inbNjCWrGn1eeHOI15oDPQYDxkafmLQRXvqZ/1fn2cZaK0sWArTct8NtF25os5kc4uqPRjfUujLDp/lBHMdCsC9rIbfZ5ooqBz43sBOqr2kCtOKpXWiqnUlNpv0dKKRB8nmCJsJyTPt7o3B7WAZjnHS0kmuc0cqnCIonNzeJkpJKyK8lyeWh977/D4ty3dsmbnOz80U0UzaV0cqsNESdRztf0QopbEJyh4Kmxa+B1gdG3cw8Oz3OH1i2lM1p/hKlVzWM3dZoYZqF0ccbHEaqsaAaVpo0LsRHNuKj6QUUnc8LFuEo8WQ7nOc17amOQCpaTrqONpoKjmHIoDZcMXzhwGG6X1j00zZIy3TxhsulnuCttF3CtKKw7r+yHBN3K1wxkwkdPvvFLxI6uduedn5zuWV5100eiP3poVlIi5nUlN3ZMYqOxGsbYKZi6MUO5zMruclKih1teONp/ofeDCLFh6+7lbve73ER6hSWJzQP5d09Jo6AFbiLuFaUVh3X9kOCbuVtduShz4Z33xKH2mVhDXVLmscSHZznHS5xIAJ5K66r0smmHLVhxs8d60bGXAsaHNdV1KOeCNIFAwUKm6JKvOSafsKCTujkvS7I75hfBbW5zHihHyIPEQaEHmVYuwDeOFpXPwzLntPI5rHEcQfHJ6DiOX5K2UXNOrKGi2JlFMqiz5O7fiacS4qlzWjX6bXvp/CxrPQZXl/oVaFhsTLtiZDZGhrGANa0cQH/da3olSrKe4jFRCprK39sPRH8irlVH5TLzZeNscbOagENBGo5goSObOJ/ZX9IvzKq2yIciIvUM4REQErwj6l/tD3WImEfUv9oe6xFkn5MujsRV2srCy7WVhaykIiIAsseYyCzQRqKwiAkl149tN1MzIHuDeQEEe5rgae5d3Cla9o7qx+VQ1Fw6cHq0LteyZcKVr2jurH5U4UrXtHdWPyqGooyqfyib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lNvyiWq3sLJZHUOsVDQenMAJHNVRmWUzHOkNSvhF0oqOyICIi6AREQErwj6l/tD3WImEfUv9oe6xFkn5MujsRV2srCy7WVhaykIiIAiIgCIiAIiIAiIgCIiAIiIAiIgCIiAIiIAiIgCIiAIiIAiIgCIiAIiIAiIgCIiAIiICV4R9S/2h7rETCPqX+0PdYiyT8mXR2Iq7WVhZdrKwtZSEREAREQBERAEREAREQBERAEREAREQBERAEREAREQBERAEREAREQBERAEREAREQBERAEREBK8I+pf7Q91iJhH1L/aHusRZJ+TLo7H/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027" name="Picture 3" descr="C:\Users\claudine.perreault\AppData\Local\Microsoft\Windows\Temporary Internet Files\Content.IE5\5TAVET14\MC90044132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991" y="3977728"/>
            <a:ext cx="219456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08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dirty="0">
                <a:effectLst/>
              </a:rPr>
              <a:t>Utiliser adéquatement </a:t>
            </a:r>
            <a:r>
              <a:rPr lang="fr-CA" dirty="0" smtClean="0">
                <a:effectLst/>
              </a:rPr>
              <a:t>les </a:t>
            </a:r>
            <a:r>
              <a:rPr lang="fr-CA" dirty="0">
                <a:effectLst/>
              </a:rPr>
              <a:t>médias sociaux</a:t>
            </a:r>
            <a:endParaRPr lang="en-US" dirty="0"/>
          </a:p>
        </p:txBody>
      </p:sp>
      <p:sp>
        <p:nvSpPr>
          <p:cNvPr id="6" name="Content Placeholder 2"/>
          <p:cNvSpPr txBox="1">
            <a:spLocks/>
          </p:cNvSpPr>
          <p:nvPr/>
        </p:nvSpPr>
        <p:spPr>
          <a:xfrm>
            <a:off x="668594" y="1558974"/>
            <a:ext cx="10742166" cy="4894362"/>
          </a:xfrm>
          <a:prstGeom prst="rect">
            <a:avLst/>
          </a:prstGeom>
        </p:spPr>
        <p:txBody>
          <a:bodyPr vert="horz" lIns="182880" tIns="91440">
            <a:normAutofit lnSpcReduction="10000"/>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defTabSz="914400">
              <a:buNone/>
            </a:pPr>
            <a:r>
              <a:rPr lang="fr-CA" sz="3600" dirty="0"/>
              <a:t>Créer un compte professionnel pour discuter avec </a:t>
            </a:r>
            <a:r>
              <a:rPr lang="fr-CA" sz="3600" dirty="0" smtClean="0"/>
              <a:t>des collègues.</a:t>
            </a:r>
          </a:p>
          <a:p>
            <a:pPr marL="0" indent="0" defTabSz="914400">
              <a:buNone/>
            </a:pPr>
            <a:endParaRPr lang="fr-CA" sz="3600" dirty="0"/>
          </a:p>
          <a:p>
            <a:pPr marL="0" indent="0" defTabSz="914400">
              <a:buNone/>
            </a:pPr>
            <a:r>
              <a:rPr lang="fr-CA" sz="3600" dirty="0"/>
              <a:t>Modifier les paramètres de confidentialité de son compte </a:t>
            </a:r>
            <a:r>
              <a:rPr lang="fr-CA" sz="3600" dirty="0" smtClean="0"/>
              <a:t>personnel.</a:t>
            </a:r>
          </a:p>
          <a:p>
            <a:pPr marL="0" indent="0" defTabSz="914400">
              <a:buNone/>
            </a:pPr>
            <a:endParaRPr lang="fr-CA" sz="3600" dirty="0" smtClean="0"/>
          </a:p>
          <a:p>
            <a:pPr marL="0" indent="0" defTabSz="914400">
              <a:buNone/>
            </a:pPr>
            <a:r>
              <a:rPr lang="fr-CA" sz="3600" dirty="0"/>
              <a:t>Diffuser des photos </a:t>
            </a:r>
            <a:r>
              <a:rPr lang="fr-CA" sz="3600" dirty="0" smtClean="0"/>
              <a:t>adéquates.</a:t>
            </a:r>
          </a:p>
          <a:p>
            <a:pPr marL="0" indent="0" defTabSz="914400">
              <a:buNone/>
            </a:pPr>
            <a:endParaRPr lang="fr-CA" sz="3600" dirty="0" smtClean="0"/>
          </a:p>
          <a:p>
            <a:pPr marL="0" indent="0" defTabSz="914400">
              <a:buNone/>
            </a:pPr>
            <a:r>
              <a:rPr lang="fr-CA" sz="3600" dirty="0" smtClean="0"/>
              <a:t>Choisir ses « amis ».</a:t>
            </a:r>
            <a:endParaRPr lang="fr-CA" sz="3600" dirty="0"/>
          </a:p>
          <a:p>
            <a:pPr marL="0" indent="0" defTabSz="914400">
              <a:buNone/>
            </a:pPr>
            <a:endParaRPr lang="fr-CA" sz="3600" dirty="0"/>
          </a:p>
          <a:p>
            <a:pPr marL="0" indent="0" defTabSz="914400">
              <a:buNone/>
            </a:pPr>
            <a:endParaRPr lang="fr-CA" sz="3600" dirty="0"/>
          </a:p>
          <a:p>
            <a:pPr marL="0" indent="0" defTabSz="914400">
              <a:buNone/>
            </a:pPr>
            <a:endParaRPr lang="fr-CA" sz="3600"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p:txBody>
      </p:sp>
      <p:sp>
        <p:nvSpPr>
          <p:cNvPr id="3" name="AutoShape 2"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AutoShape 4"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2" descr="data:image/jpeg;base64,/9j/4AAQSkZJRgABAQAAAQABAAD/2wCEAAkGBxEHBhUUBxQVFRUXFxcYGBcWGBgaHhweHxkeISAgHRofHCggGh8nHhwaLTEtJSovLi4uFx8zODMsQyktLisBCgoKBQUFDgUFDisZExkrKysrKysrKysrKysrKysrKysrKysrKysrKysrKysrKysrKysrKysrKysrKysrKysrK//AABEIAL0BCwMBIgACEQEDEQH/xAAcAAEAAgMBAQEAAAAAAAAAAAAABwgEBQYDAgH/xABLEAABAwICBQYGDgkDBQAAAAABAAIDBBEFBgcSITFBE1FhcYGRCCI2c7KzFBUXMjdCUlRydKGxwtIWNDViZIKSk5TB0/Alg6Kj0f/EABQBAQAAAAAAAAAAAAAAAAAAAAD/xAAUEQEAAAAAAAAAAAAAAAAAAAAA/9oADAMBAAIRAxEAPwCDUREBERAREQEREBERAREQEREBERAREQEREBERAREQEREBERAREQEREBERAREQEREBERAREQEREBERAREQEREBERAREQEREBERAREQEREBERAREQEREBERAREQEREBERAREQEREBERAREQEREBERAREQEREBERAREQEREBERAREQEREBERAREQF+tBc6zdpK/FkUH6/H9Nv3hBsv0RxL5jV/48v5U/RHEvmNX/AI8v5VclEFHpGGKQiQEEEggixBG8EcCvlbDMXlBUeel9MrXoCIiAiIgIiICIiAiIgIiICIiAiIgLOw7B6nFQ72sgmm1ba3JRvfa97X1QbXse5YKnbwZ/1au+lB90iCI/0RxL5jV/48v5ViYjgtVhcYdidPNCCbAyxvYCeYFwFyrqKHvCT/YFL553oFBX1ERAREQF9MaXvAYCSdgA4rrdHWQ587YkREeTgZblZbXt+60cXH7N54A2Vytk2hyrThuEQtDrWMjrOkd1v39gsOhBVeLJ2JTR3ioasjfcQS/Z4u1a6vwyfDX2xGGSIncJGOYe5wCuwvCspI66nLK1jZGO2Fr2hwPWDsKCkayKD9fj+m37wpm0oaH201O6qyi02bd0lPtOziYuOz5PdwChmg/X4/pt+8ILtoiIKb4lhs+J5lqW4bFJK4TSktjY559+eDQVj4ll2twqPWxOmnib8qSJ7R3kWVxsPw6HDINTD42xtJLiGi1yTck85POdqyJGCVhEgBBFiCLgjpHFBR5FKum3R/HlupbVYM3VgldqvjG6N9ifF5mOAOzgQQNhAEVICy8PwyfE5CMNhllI3iNjnnuaCpe0W6IW4hTMqs1g6jrOjg2jWHB0h3gHeGixOy54Gc6KjioKYR0LGRsbsDWNDQOoDYgqHJkjFIo7voaq3mZD9gF1o54H00xbUNc1w2FrgQR1g7QrvrUZjyzSZlpOTxmFsg4OIs5vS142t7EFM0XbaS9H0uSa4FpMlNISI5LbQd+o/gHW7HAEi1iBxKAveko5K6fUomPkcfisaXHuAupE0VaL3ZstUYsXMpQ4gAbHSkHaGng0HYT0EDiRYnBsFpsDoxFhETImDgwWv0k73HpJJQVLGR8UMWt7BqreZkv3WutPW0MuHzatfG+N3yZGuae4gFXbWHiuFQYxSGPFImSsPxXtB7RzHpG1BShFKOlbRYcrsNTgms+lv4zTtdFc7NvxmX2AnaNgN96i5AX3FE6aQNhBc47AACSeoDeus0dZDnzriVo7xwMI5WW2791vO4/ZvPAGzGV8pUWVqUMwaFrTazpDte76T956twvsAQVUZk7E5I9ZlDVkeYl/LtUv+DjTPoxXsq2OY9roA5rwWuBtJsIO0KaFH2j3y7xrz8HoPQSCoe8JP9gUvnnegphUPeEn+wKXzzvQQV9REQF9RRmWQNiBJJAAHEncF8rpNHFIK3PlEx27l43H+U634UFoskZdZlbLUVPABdrQZHD40h987v3cwAHBb1Fj4hVChoJJZd0bHPPU0En7kHsXBpGsRt3L6VLMdxmfH8UfPijy+R5JuSbAX2NaPitHAcFYLQHmWox3L8sWJudIadzQ17rklrgbNJ42LTv4EIJRVZ9L+Vm5dz4x9G3ViqXCRoG5r9Ya7R0XIPMNe3BWYUTeEHTtdhdE8jxm1QaD0Obc+gO5BLKIiAirxkHMVXVaayJ5pHNklqWuYXEt1Q2QtGruAaWttzWVh0HI6WaEV+jyra/4sfKDoLCHf6faoE0OZWbmfODRWN1oYRysgIuHWIDWnrcRccQ1wViNIXkJXfVpvVlRt4NNMG0FZJxL4mdjQ4/i+xBNSw8XxOHBsNfPiTwyONus5x/+cSTYADeSAsxRX4QkzjlumiBLWy1LQ89Aa7f2m/8AKg8KTT1QzYiGzwTsiJA5Q6pI6XMB3DjYk8wKlpjg9oLCCDtBC59uRsKa0AUNLs54Yz/ot9BE2nha2ABrWgNaALAACwAHAAINbmjA4syYDLTVo8WRpAPFrviuHSDY9iqllnK8mMZ0joZvFdyrmSW+KGE8pbpAa63TZXCUNZMpGM0/Yhqj3sUjx1udDf03d6CX6OlZQ0jI6RoaxjQ1rRuAAsAOxekkgijLpCAACSSbAAbyTwC+lxWmWrfR6N6s05sXNYwnofI1ru9pI7UHNV+nihp8RLKWCaWMG3Kgtbfpaw7SOshSfhOJRYxhsc+Hu1o5GhzT0HnHAjiOBC43IuS8NmyZRvqaOnke+nie574mOcS5gcbki52ldph9BFhtII8PjZHG29mMaGtFzc2A2C5JPag9KumZWUro6pocx7S1zTtBBFiD0EKoWassvwbOktFTgucJQyIcXB9jH2kObfpurhKG83ULJvCBw8PAOtEyQ/SYZiD/AODe5BJeT8vRZWy9FTUlvEHjO+W8++ces9wsOC3KLExauGGYVLNILiKN8hA4hrS4/cgy1H2j3y7xrz8HovVfcXzpiGL4oZ6mpmDybgMe9jWcwY0HxQO/ibm5UxeD1VzYn7PnxBxe+SSHWebbSGvvu2biEEwqHvCT/YFL553oKYVDvhKH/oFL553oIK/IiIC63RN8ItH5z8LlyS63RN8ItH5z8LkFtlp84+SFZ9Wn9U5bhafOPkhWfVp/VOQQbgmhd+P4BTVOH1LWCWNrntkYTY8dUg7R0HvUz5DyhDkvAxBRkvcTrySEWL3WAva51RYCw4dJJJ8NFvwe0XmW/eV1SAoY8IXFGipoaZhGtyhmcL7QLhrdnMbv/pUs43i0OB4W+fE3hkbBck/YAOJJ2AcSVU7MuZJM15xNTU7NaRoY35DAfFb3b+cknigt+iIgrHo4+Gxnn6r1cqs4qx6OPhsZ5+q9XKrOIOe0heQld9Wm9WVFPg1YkG1VXTvO1zY5Wj6JLXekxStpC8hK76tN6sqq2T8wyZXzFFU0u0sPjNvbWadjmnrF7cxseCC5S4zS1lV+bcoujoheaNwljFwNYgEFt+F2uNuF7LpMCxiDHsLZPhbw+N4uDxHOCODgdhCz0FYcMrsz4jiYgp5K4PvY6+u0N6XuIs0da1+N5sxzA8VkgxKsqGyRus4a57CDxBFiDxBCtco90u5AGbsK5XD2j2XE06nDlG7+TJ79W+4nhclBAvuhYt8+qP6yuo0JY89+k3XxN7nyVMUkZe43Jd4rxc/9u3coyljMUhbKCHAkEEWII3gjgV7UFY/D65ktIdV8bmvaeYtNx9oQXbWnzfgYzJlmemeQOVYQ0ncHA3aT0BwB7FiZEzbDnHAWzUtg8WEsd9rH8R9E7weI6bgdGgq0yXMmD1LaOA1rSzxGMYHFthu1SBqlvSDZfWacbzBlWvEWM1dQ1xaHgiS7SCODhsJBuD0jqJtGuY0gZOhzngRiqLNkbd0MnFjrfa07iOo7wLBWr3QsW+fVH9ZWTlTNU8mkGjqccldKWyMYXyG9mOJadvMNdx71zeL4bLg+JSQYi0skjcWuaf8Am0EWIPEEFYaC8a+J4mzwubMAWuBaQeIIsR3KP9D2e2ZowRsNa4eyoWgPB3yNGwSDn4B3MesKQ0Ffsc0DVQxN3tFNC6Em7eWc9rm9B1WODrc438wUtaPMoMyXl4QRu13ucXyPtbWcQBsHAAAAdV+K6dEBQL4SmIiTEKSnYdrGSSOH0yGt9B3eprxzF4cCwt8+JvDI2C5P3ADiSdgHElVEzfmCTNGYpamp2F7vFbe+q0bGt7AB1m54oNMiIgLrdE3wi0fnPwuXJLrdE3wi0fnPwuQW2Wnzj5IVn1af1TluFp84+SFZ9Wn9U5BwWj3SPhOG5Npoa6qDJI4w17SyXYdvEMsewrIxzTdhdDAfazlKl/ANaY236XPAIHU0qtKIOozxnqrznVg4iQ2NpJZCy+q3p/edbiem1ty5ylkEVU1ztwcCewryRBZf3cMJ/iP7Y/Onu4YT/Ef2x+dVoRB2GUMxwYPpIbW1evyIlnf4ou6z2vA2X53Dipn93HCf4j+2PzqtCILBZs0wYZi2WKmCl5fXlhkY28YAu5pAudbYLlV9REHS5KzvWZNrNbDHXY4+PE/ax/Z8V3SNvWNim3A9OOG1sQ9tWy0z7bbtMjexzBrHtaFW1EFq5NLmCRx39l36BFNf0FxObNO7eSLMqwnWOzlpgAB0tjBN/wCYjqKgpEGRX1kmI1r5a1xfI9xc5x3knesdEQbbLWY6rLGJCbB5Cxw2Eb2uHyXN3OH3bxY7VOGW9O1JVRBuYInwP4ujGvGem3v29Vj1qvKILV+63gnJ39ljq5Ke/dya5jMunalpYi3LsT5n8HyDUjHTb37urxetV7RBs8xY9UZkxV0+Lv15HbNwAAG5rQNwC1iIgycOrpcMrWS4e90cjDdrmmxB/wCd4KmvKmndvIhmaoTrDZy0IBB6XRki38pPUFBaILVxaXMEkZf2XboMUwPoLS47pyw2iiPtS2WpfbZZpjZ2ueNYdjSq3Ig6bOueKzOVUHYm4CNpuyJmxjem29zuk7dvDcuZREBERAXRaPcTiwfOlNPiLtSKN93Os51hqkbmgk7+AXOogtT7r2CfO/8A01H+2tdmXSpg1dlypipaq75IJWNHIzi7nMIAuY7DaRvVZ0QEREBERAREQEREBERAREQEREBERAREQEREBERAREQEREBERAREQEREBERAREQEREBERAREQEREBERAREQEREBERAREQEREBERAREQEREBERAREQEREBERAREQEREBERAREQEREBERAREQEREBERAREQEREBERAREQEREBERAREQEREBERAREQEREBERAREQEREBERAREQE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AutoShape 2" descr="data:image/jpeg;base64,/9j/4AAQSkZJRgABAQAAAQABAAD/2wCEAAkGBhQGDxMPBxQWExMWFxYXFBQXEhoUFhoWExwaGRkYFhQXJyYfGRojGhUUHy8gIyc1LSwsFSAxNTAqNSYrLSkBCQoKDQwOGg8PGTUkHyQvLzQtLCw1NSovLywsNCopLCwsLCwpKSwsLCwsLCwsKiksLCksLCwsLCkpLCksKSosLP/AABEIAJsBRAMBIgACEQEDEQH/xAAcAAEAAgMBAQEAAAAAAAAAAAAABgcBAwQFAgj/xABGEAABAwEDBQwGCAUEAwAAAAABAAIDEQQFBgcSITFTExQXQVFhcZKTstHSIjNzgaOxIzI0NUJygpFSYqHBwjaEovAWY+H/xAAZAQEAAwEBAAAAAAAAAAAAAAAAAQMEAgX/xAAoEQACAQIFBQACAwEAAAAAAAAAAQIDERITITFRBBQyQVIiM0JhcYH/2gAMAwEAAhEDEQA/AIu63SVP0knaO8Vjf0m0k7R3itLtZWF71kY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mGE7W98L857z9Idb3H8LOdFqwj6l/tD3WIss1+TLlsRV2srCy7WVhaykIiIAiIgCIiAIiIAiIgCIiAIiIAiIgCIiAIiIAiIgCIiAIiIAiIgCIiAIiIAiIgCIiAIiICV4R9S/wBoe6xEwj6l/tD3WIsk/Jl0diKu1lYWXaysLWUhERAERbrLZja3BrEBpRWjdGSPdYw63vDCR9XNz3D8xqADzBd/BBFtfgjzLO+ppLS51gm/RT6K4OCCLa/BHmTggi2vwR5lHdUuSc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17fkgAYTZJGudxAszK9DgTT3hVned3OuuQxzAggkUOsEaCDzhWwqwn4s5aa3RyIiKwgIiICV4R9S/wBoe6xEwj6l/tD3WIsk/Jl0diKu1lYWXaysLWUhERAFJ8nkQlt0QeK+mz+lT8wFGFLcm8DnW6ItBIzwdXE0OqegV1rip4Me0XoiIvCN4REQBERAEREBHblx3Zb/AJ972EvL6OOmMtFG69J6VIlSuSz72Ps5vm1XUr69NU5WRxCTkrsIiKg7CIiAIiIAiIgCIiAIiIDgvu+48Pwm0W8kMBaDRpcauNBoHOVruDEMWJYjNdxcWBxYc5paagAnQeZwXhZVvuuT88XfC5Mjn3e/27+5Gr1TWVj93OMTxWJ2iIqDsIiIAqYysRBlscWjWGE9JbT+wVzqmsrf2w9EfyK19J+wpreKIGiIvVMwREQErwj6l/tD3WImEfUv9oe6xFkn5MujsRV2srCy7WVhaykIi9G5Lode8rWR00uDQKgVJ4q8QRuwPu4rhkvuVrIGk1OgcvLp4gOMq88MYYjw3Fmx0MhAz30/4t5GhMMYYjw5Fmx0MhAz30/4t5GjkXtLyq9fHotjTTp21e4RFEcp9+G5rA5sBo+Z25gjWGkEvI/SCP1LNCLlJRRa3ZXPJxJlU3Gbe2G4xO+ubnkFzS7kjY3S/prTRorrXlS4/vS4yJL5s43Mn8ULox0B4Og9NehfWS6exXLE60XlNEyd5LWhzwHMjbyA6s41PQAprbsU3deMT4bVaYHMeC1wMg0g/wB+dbJKMHhULrkqV2r3OzDWJYsUQCaxaOJ7D9ZjuQ/MHjC9KedtlY6SchrWglziaAAaSSVTeS+3m7L0NnidnRyiRlQdDtzq5jx7mu66k2WK+DZLNFZojTdnEv8AyR0NPe5zeqq50LVVBeyVP8bnBemVia3S7jhiHO1hrnMc97qcbY20oOmvPRav/M74u8Z9tsuczjrZnig6WHR71KMmeH23RYY5S36Wdoke7jzXaWNryBtDTlJUtUyqU4vCohRk1dspTJQ7PvSp445T+5arivS1mwQSzMFSyN7wDqJY0mh/ZU/ks+9j7Ob5tVs4j+xWn2Mvccp6nWqiKfiQCwZZ6tkN4QAEAbm1jj6RNa5znaGgaNOnXqWiTHF728brYbKWx6xSzPfo/M763SAuTI9dsdttMz7Uxr3RsYYy4VzS4mpAOiugaeJXCpqunSlZREVKSu2VlcOWL0Xi/wCOjmirXRNPpEfhLHH0Tz1poOrj1SZR7wvupw/ZKM/i3N8x6wo33UXg2yyMmxCYpWhzHWoZzSKghxBII46klXfHGIwGsAAAoABQAcwU1cunZqO4jil7Kru7KpabrnEOJogG1Gf9G6ORoP4s06HDj1dBVqscHgFukHSDzFVRlqiAmsrgNJZICeYFtO8f3Vi4ZdnWGyl2vcIe41V1oxcIzStc6g3dpmvE2J4sLQbtbdJOhjB9Z7uQcg5TxfsDXseP70vyslzWcbmD+GF0nuLyfSPQPcvOxfO7GN9Cyxk5jXiBvMGn6V1OWoef0hXHYbEy7omQ2RoaxgDWtHEB/wB1qWo0oq6u2RrJ6PQgmFMqW/5hZr/YIZCc0PALW52rNex2lhro16+RWEqvyxYfa0R26AUcTuctOOoJY484oW15xyKX4Cvs37d8Ukxq9tY5Dxl0eip5yM0+9c1YRcVUiTFu+FnXiXE0WF4d2tpqToYwfWe7kH9zxfsq7blFvK/XE3HZxmA/hidLTmc8+jX3BcONp3YrvptkYfRa9kDeatDI6nLUu6gVwWCwMuyJkNjaGMYKNaOT+55Txrq0KUU2rtkayej0KbxTiq8LXZnWa/7PubXFpDzC+M1YQ7WTmnUpjkc+73+3f3I115VvuqT88XfauTI593v9u/uRruUlKhdK2pCVpk0t1uZdsT5rY4MYwVc48QHzPNxqsrVlPtl9ymPC9nqBqqwySU/icAc1g/fpX3lmvot3GxxmgI3WTn0lrB/R59wUxwPh5uHbFGylJHgPlNNJe4VoeZv1R0c6rjGNOGOSu3sS25SsiG2DKlabomEOKoM0aKkMMcgB/FmGoeOinv1KzbLaW21jZLM4OY4BzXDSCDpBCjWUbD7b7sMjgPpYQZIzx+jpc3oLQdHKByLwcjd9G0RS2SU13Mh8f5X1zgOYOFf1pOMZwxxVrbhNqWFlkKmsrf2w9EfyKuVU1lb+2Hoj+RU9J+wit4kDREXqmYIiICV4R9S/2h7rETCPqX+0PdYiyT8mXR2Iq7WVhZdrKwtZSFts1pNldnR+8cq1IgLowHjwXs1sF4O+k1Mefxfyu/m5Dx9Oucr8x2a0myuzo/eOVXHgLHYvcNs9vP0mpjzrdT8Lv5ufj6dfm9R09vyiX06n8WTlVnlrB3Oy8mdL+9G0/urMUNyrXSbyu8viFXQuEnPm0LX/ALB2d+lZ6DtUTLZq8WeLhPJvZL7sMFotG6Z721dSSgqCQaCmjUvW4IrD/wC3tf8A4uXJBfgtVldZJD6cTi5o5Y3mtR0OLgekcqsAmmtWValSM2rkRjFq9iK3Rk3slyTstFj3TPYSW1kqNILdIpyEqEZaZCbXC3iEJI6S91e6Fad335Bez5GWCRsjoyA/NNQC6tNOo6jq5FX2Wi6y4We1MGgZ0T/1ek35P/ddUJydVYyJpYdCwrkaGWWAN1CKOnVC7VGsnt8i+LuhoavjaInjjBjFBXpbmn3rpxlf7cO2KWVxo8gtiHGZHCgp0fWPM0rO4PHh93O01a5WGSs1vY02c3zaraxH9itPsZe45VFkk0XmPZSf4q3cR/YrT7GXuOWnqf2r/hXT8St8inrrV+SPvOVsqpsinrrV+SPvOVsqvqv2M6peJSc/+pf92z/FXYFSc/8AqX/ds/xV2BddT/H/AAin7Kpy1+ssv5ZfmxWFhf7BZfYQ9xqr3LX6yy/ll+bFYWF/sFl9hD3GpU/TAR82VRgX0r+rN9bPtJ/VR9f8ldapTEjHYMvzfFDmGQTNpxskrugHPUyD9lc1mtLbWxslnIcxwDmuGog6QQnU64ZLZoU9LojOVAA3VPn8sVOndGf2qvLyMk7xmrq3c06kdVx5Y7+a2OOxRGri4SSczW1zQekmv6OdSbJ3cxuW7omTCj31keOQyaQDzhoaPcnjQ19sbzK4wu7d8Q50msz2k++kquxUffdcI36ZpAc0TCYU445SS6nWkb0hXbFKJ2h8RDmkAgg1BB0gg8lE6nXDL1YU/aIllXNLrk/PF3wuTI593v8Abv7ka8zLHfzS2Kwwmrs7dJOYAEMB5zUmnMOVenkc+73+3f3I1OFrp9eSL3qEOyn+le9Jfq5sPV4/7q7AqqyzXOQ+G2MHolu5PPIQS5n7gvHuCnWDr+biGxRTNNXgBsg4xI0UdXp1jmcFFX8qUJImGkmj17SAWOEmrNNeimlU7kbJFvfm6twdXrx0VhZQL+bcVglNaSSAxxjjznihI/KCT7hyqL5GbmMTJrXIKB1I4+hml5HNXNH6SlP8aMm/YlrNIsxU1lb+2Hoj+RVyqmsrf2w9EfyKdJ+wit4kDREXqmYIiICV4R9S/wBoe6xEwj6l/tD3WIsk/Jl0diKu1lYWXaysLWUhERAFKcnP2+L87fk5RZe/gm8G3bbI5JtQc0noBof2Dq+5cTV4sH6CXy9gkBa8AgihBFQQeIhGPEgBYQQRUEaQQeMFfS8I3lV3zkvtF1T74wm+grVrM/MkZXia46HN6Tq0GutfMmFr5xJ9HfE25x8edI0AjnZD9b9StZFp7mfu3+leWiPYSwVDhJp3uS+VwAfI7QSBxBo0NbXi185XrXrdcd8wvgtozmPFCOPlBB4iDQg8y60VDnJvE3qdpJKxUZwDeWFpi/Dcme0/ia9rCRxCSOT0SR7/AHLssOT+24inbNjCWrGn1eeHOI15oDPQYDxkafmLQRXvqZ/1fn2cZaK0sWArTct8NtF25os5kc4uqPRjfUujLDp/lBHMdCsC9rIbfZ5ooqBz43sBOqr2kCtOKpXWiqnUlNpv0dKKRB8nmCJsJyTPt7o3B7WAZjnHS0kmuc0cqnCIonNzeJkpJKyK8lyeWh977/D4ty3dsmbnOz80U0UzaV0cqsNESdRztf0QopbEJyh4Kmxa+B1gdG3cw8Oz3OH1i2lM1p/hKlVzWM3dZoYZqF0ccbHEaqsaAaVpo0LsRHNuKj6QUUnc8LFuEo8WQ7nOc17amOQCpaTrqONpoKjmHIoDZcMXzhwGG6X1j00zZIy3TxhsulnuCttF3CtKKw7r+yHBN3K1wxkwkdPvvFLxI6uduedn5zuWV5100eiP3poVlIi5nUlN3ZMYqOxGsbYKZi6MUO5zMruclKih1teONp/ofeDCLFh6+7lbve73ER6hSWJzQP5d09Jo6AFbiLuFaUVh3X9kOCbuVtduShz4Z33xKH2mVhDXVLmscSHZznHS5xIAJ5K66r0smmHLVhxs8d60bGXAsaHNdV1KOeCNIFAwUKm6JKvOSafsKCTujkvS7I75hfBbW5zHihHyIPEQaEHmVYuwDeOFpXPwzLntPI5rHEcQfHJ6DiOX5K2UXNOrKGi2JlFMqiz5O7fiacS4qlzWjX6bXvp/CxrPQZXl/oVaFhsTLtiZDZGhrGANa0cQH/da3olSrKe4jFRCprK39sPRH8irlVH5TLzZeNscbOagENBGo5goSObOJ/ZX9IvzKq2yIciIvUM4REQErwj6l/tD3WImEfUv9oe6xFkn5MujsRV2srCy7WVhaykIiIAsseYyCzQRqKwiAkl149tN1MzIHuDeQEEe5rgae5d3Cla9o7qx+VQ1Fw6cHq0LteyZcKVr2jurH5U4UrXtHdWPyqGooyqfyib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lNvyiWq3sLJZHUOsVDQenMAJHNVRmWUzHOkNSvhF0oqOyICIi6AREQErwj6l/tD3WImEfUv9oe6xFkn5MujsRV2srCy7WVhaykIiIAiIgCIiAIiIAiIgCIiAIiIAiIgCIiAIiIAiIgCIiAIiIAiIgCIiAIiIAiIgCIiAIiICV4R9S/2h7rETCPqX+0PdYiyT8mXR2Iq7WVhZdrKwtZSEREAREQBERAEREAREQBERAEREAREQBERAEREAREQBERAEREAREQBERAEREAREQBERAEREBK8I+pf7Q91iJhH1L/aHusRZJ+TLo7H/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26593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dirty="0">
                <a:effectLst/>
              </a:rPr>
              <a:t>Utiliser adéquatement </a:t>
            </a:r>
            <a:r>
              <a:rPr lang="fr-CA" dirty="0" smtClean="0">
                <a:effectLst/>
              </a:rPr>
              <a:t>les </a:t>
            </a:r>
            <a:r>
              <a:rPr lang="fr-CA" dirty="0">
                <a:effectLst/>
              </a:rPr>
              <a:t>médias sociaux</a:t>
            </a:r>
            <a:endParaRPr lang="en-US" dirty="0"/>
          </a:p>
        </p:txBody>
      </p:sp>
      <p:sp>
        <p:nvSpPr>
          <p:cNvPr id="6" name="Content Placeholder 2"/>
          <p:cNvSpPr txBox="1">
            <a:spLocks/>
          </p:cNvSpPr>
          <p:nvPr/>
        </p:nvSpPr>
        <p:spPr>
          <a:xfrm>
            <a:off x="680838" y="1771500"/>
            <a:ext cx="10742166" cy="4537820"/>
          </a:xfrm>
          <a:prstGeom prst="rect">
            <a:avLst/>
          </a:prstGeom>
        </p:spPr>
        <p:txBody>
          <a:bodyPr vert="horz" lIns="182880" tIns="91440">
            <a:normAutofit lnSpcReduction="10000"/>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defTabSz="914400">
              <a:buNone/>
            </a:pPr>
            <a:r>
              <a:rPr lang="fr-CA" sz="3600" dirty="0"/>
              <a:t>Utiliser un ton faisant preuve de civisme, courtoisie et de </a:t>
            </a:r>
            <a:r>
              <a:rPr lang="fr-CA" sz="3600" dirty="0" smtClean="0"/>
              <a:t>respect.</a:t>
            </a:r>
          </a:p>
          <a:p>
            <a:pPr marL="0" indent="0" defTabSz="914400">
              <a:buNone/>
            </a:pPr>
            <a:endParaRPr lang="fr-CA" sz="3600" dirty="0"/>
          </a:p>
          <a:p>
            <a:pPr marL="0" indent="0" defTabSz="914400">
              <a:buNone/>
            </a:pPr>
            <a:r>
              <a:rPr lang="fr-CA" sz="3600" dirty="0" smtClean="0"/>
              <a:t>Communiquer dans un français de qualité et utiliser un langage </a:t>
            </a:r>
            <a:r>
              <a:rPr lang="fr-CA" sz="3600" dirty="0"/>
              <a:t>adéquat lors </a:t>
            </a:r>
            <a:r>
              <a:rPr lang="fr-CA" sz="3600" dirty="0" smtClean="0"/>
              <a:t>des </a:t>
            </a:r>
            <a:r>
              <a:rPr lang="fr-CA" sz="3600" dirty="0"/>
              <a:t>publications sur un média </a:t>
            </a:r>
            <a:r>
              <a:rPr lang="fr-CA" sz="3600" dirty="0" smtClean="0"/>
              <a:t>social.</a:t>
            </a:r>
          </a:p>
          <a:p>
            <a:pPr marL="0" indent="0" defTabSz="914400">
              <a:buNone/>
            </a:pPr>
            <a:endParaRPr lang="fr-CA" sz="3600" dirty="0"/>
          </a:p>
          <a:p>
            <a:pPr marL="0" indent="0" defTabSz="914400">
              <a:buNone/>
            </a:pPr>
            <a:r>
              <a:rPr lang="fr-CA" sz="3600" dirty="0"/>
              <a:t>Utiliser des marques de </a:t>
            </a:r>
            <a:r>
              <a:rPr lang="fr-CA" sz="3600" dirty="0" smtClean="0"/>
              <a:t>politesse.</a:t>
            </a:r>
            <a:endParaRPr lang="fr-CA" sz="3600" dirty="0"/>
          </a:p>
        </p:txBody>
      </p:sp>
      <p:sp>
        <p:nvSpPr>
          <p:cNvPr id="3" name="AutoShape 2"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AutoShape 4"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2" descr="data:image/jpeg;base64,/9j/4AAQSkZJRgABAQAAAQABAAD/2wCEAAkGBxEHBhUUBxQVFRUXFxcYGBcWGBgaHhweHxkeISAgHRofHCggGh8nHhwaLTEtJSovLi4uFx8zODMsQyktLisBCgoKBQUFDgUFDisZExkrKysrKysrKysrKysrKysrKysrKysrKysrKysrKysrKysrKysrKysrKysrKysrKysrK//AABEIAL0BCwMBIgACEQEDEQH/xAAcAAEAAgMBAQEAAAAAAAAAAAAABwgEBQYDAgH/xABLEAABAwICBQYGDgkDBQAAAAABAAIDBBEFBgcSITFBE1FhcYGRCCI2c7KzFBUXMjdCUlRydKGxwtIWNDViZIKSk5TB0/Alg6Kj0f/EABQBAQAAAAAAAAAAAAAAAAAAAAD/xAAUEQEAAAAAAAAAAAAAAAAAAAAA/9oADAMBAAIRAxEAPwCDUREBERAREQEREBERAREQEREBERAREQEREBERAREQEREBERAREQEREBERAREQEREBERAREQEREBERAREQEREBERAREQEREBERAREQEREBERAREQEREBERAREQEREBERAREQEREBERAREQEREBERAREQEREBERAREQEREBERAREQEREBERAREQF+tBc6zdpK/FkUH6/H9Nv3hBsv0RxL5jV/48v5U/RHEvmNX/AI8v5VclEFHpGGKQiQEEEggixBG8EcCvlbDMXlBUeel9MrXoCIiAiIgIiICIiAiIgIiICIiAiIgLOw7B6nFQ72sgmm1ba3JRvfa97X1QbXse5YKnbwZ/1au+lB90iCI/0RxL5jV/48v5ViYjgtVhcYdidPNCCbAyxvYCeYFwFyrqKHvCT/YFL553oFBX1ERAREQF9MaXvAYCSdgA4rrdHWQ587YkREeTgZblZbXt+60cXH7N54A2Vytk2hyrThuEQtDrWMjrOkd1v39gsOhBVeLJ2JTR3ioasjfcQS/Z4u1a6vwyfDX2xGGSIncJGOYe5wCuwvCspI66nLK1jZGO2Fr2hwPWDsKCkayKD9fj+m37wpm0oaH201O6qyi02bd0lPtOziYuOz5PdwChmg/X4/pt+8ILtoiIKb4lhs+J5lqW4bFJK4TSktjY559+eDQVj4ll2twqPWxOmnib8qSJ7R3kWVxsPw6HDINTD42xtJLiGi1yTck85POdqyJGCVhEgBBFiCLgjpHFBR5FKum3R/HlupbVYM3VgldqvjG6N9ifF5mOAOzgQQNhAEVICy8PwyfE5CMNhllI3iNjnnuaCpe0W6IW4hTMqs1g6jrOjg2jWHB0h3gHeGixOy54Gc6KjioKYR0LGRsbsDWNDQOoDYgqHJkjFIo7voaq3mZD9gF1o54H00xbUNc1w2FrgQR1g7QrvrUZjyzSZlpOTxmFsg4OIs5vS142t7EFM0XbaS9H0uSa4FpMlNISI5LbQd+o/gHW7HAEi1iBxKAveko5K6fUomPkcfisaXHuAupE0VaL3ZstUYsXMpQ4gAbHSkHaGng0HYT0EDiRYnBsFpsDoxFhETImDgwWv0k73HpJJQVLGR8UMWt7BqreZkv3WutPW0MuHzatfG+N3yZGuae4gFXbWHiuFQYxSGPFImSsPxXtB7RzHpG1BShFKOlbRYcrsNTgms+lv4zTtdFc7NvxmX2AnaNgN96i5AX3FE6aQNhBc47AACSeoDeus0dZDnzriVo7xwMI5WW2791vO4/ZvPAGzGV8pUWVqUMwaFrTazpDte76T956twvsAQVUZk7E5I9ZlDVkeYl/LtUv+DjTPoxXsq2OY9roA5rwWuBtJsIO0KaFH2j3y7xrz8HoPQSCoe8JP9gUvnnegphUPeEn+wKXzzvQQV9REQF9RRmWQNiBJJAAHEncF8rpNHFIK3PlEx27l43H+U634UFoskZdZlbLUVPABdrQZHD40h987v3cwAHBb1Fj4hVChoJJZd0bHPPU0En7kHsXBpGsRt3L6VLMdxmfH8UfPijy+R5JuSbAX2NaPitHAcFYLQHmWox3L8sWJudIadzQ17rklrgbNJ42LTv4EIJRVZ9L+Vm5dz4x9G3ViqXCRoG5r9Ya7R0XIPMNe3BWYUTeEHTtdhdE8jxm1QaD0Obc+gO5BLKIiAirxkHMVXVaayJ5pHNklqWuYXEt1Q2QtGruAaWttzWVh0HI6WaEV+jyra/4sfKDoLCHf6faoE0OZWbmfODRWN1oYRysgIuHWIDWnrcRccQ1wViNIXkJXfVpvVlRt4NNMG0FZJxL4mdjQ4/i+xBNSw8XxOHBsNfPiTwyONus5x/+cSTYADeSAsxRX4QkzjlumiBLWy1LQ89Aa7f2m/8AKg8KTT1QzYiGzwTsiJA5Q6pI6XMB3DjYk8wKlpjg9oLCCDtBC59uRsKa0AUNLs54Yz/ot9BE2nha2ABrWgNaALAACwAHAAINbmjA4syYDLTVo8WRpAPFrviuHSDY9iqllnK8mMZ0joZvFdyrmSW+KGE8pbpAa63TZXCUNZMpGM0/Yhqj3sUjx1udDf03d6CX6OlZQ0jI6RoaxjQ1rRuAAsAOxekkgijLpCAACSSbAAbyTwC+lxWmWrfR6N6s05sXNYwnofI1ru9pI7UHNV+nihp8RLKWCaWMG3Kgtbfpaw7SOshSfhOJRYxhsc+Hu1o5GhzT0HnHAjiOBC43IuS8NmyZRvqaOnke+nie574mOcS5gcbki52ldph9BFhtII8PjZHG29mMaGtFzc2A2C5JPag9KumZWUro6pocx7S1zTtBBFiD0EKoWassvwbOktFTgucJQyIcXB9jH2kObfpurhKG83ULJvCBw8PAOtEyQ/SYZiD/AODe5BJeT8vRZWy9FTUlvEHjO+W8++ces9wsOC3KLExauGGYVLNILiKN8hA4hrS4/cgy1H2j3y7xrz8HovVfcXzpiGL4oZ6mpmDybgMe9jWcwY0HxQO/ibm5UxeD1VzYn7PnxBxe+SSHWebbSGvvu2biEEwqHvCT/YFL553oKYVDvhKH/oFL553oIK/IiIC63RN8ItH5z8LlyS63RN8ItH5z8LkFtlp84+SFZ9Wn9U5bhafOPkhWfVp/VOQQbgmhd+P4BTVOH1LWCWNrntkYTY8dUg7R0HvUz5DyhDkvAxBRkvcTrySEWL3WAva51RYCw4dJJJ8NFvwe0XmW/eV1SAoY8IXFGipoaZhGtyhmcL7QLhrdnMbv/pUs43i0OB4W+fE3hkbBck/YAOJJ2AcSVU7MuZJM15xNTU7NaRoY35DAfFb3b+cknigt+iIgrHo4+Gxnn6r1cqs4qx6OPhsZ5+q9XKrOIOe0heQld9Wm9WVFPg1YkG1VXTvO1zY5Wj6JLXekxStpC8hK76tN6sqq2T8wyZXzFFU0u0sPjNvbWadjmnrF7cxseCC5S4zS1lV+bcoujoheaNwljFwNYgEFt+F2uNuF7LpMCxiDHsLZPhbw+N4uDxHOCODgdhCz0FYcMrsz4jiYgp5K4PvY6+u0N6XuIs0da1+N5sxzA8VkgxKsqGyRus4a57CDxBFiDxBCtco90u5AGbsK5XD2j2XE06nDlG7+TJ79W+4nhclBAvuhYt8+qP6yuo0JY89+k3XxN7nyVMUkZe43Jd4rxc/9u3coyljMUhbKCHAkEEWII3gjgV7UFY/D65ktIdV8bmvaeYtNx9oQXbWnzfgYzJlmemeQOVYQ0ncHA3aT0BwB7FiZEzbDnHAWzUtg8WEsd9rH8R9E7weI6bgdGgq0yXMmD1LaOA1rSzxGMYHFthu1SBqlvSDZfWacbzBlWvEWM1dQ1xaHgiS7SCODhsJBuD0jqJtGuY0gZOhzngRiqLNkbd0MnFjrfa07iOo7wLBWr3QsW+fVH9ZWTlTNU8mkGjqccldKWyMYXyG9mOJadvMNdx71zeL4bLg+JSQYi0skjcWuaf8Am0EWIPEEFYaC8a+J4mzwubMAWuBaQeIIsR3KP9D2e2ZowRsNa4eyoWgPB3yNGwSDn4B3MesKQ0Ffsc0DVQxN3tFNC6Em7eWc9rm9B1WODrc438wUtaPMoMyXl4QRu13ucXyPtbWcQBsHAAAAdV+K6dEBQL4SmIiTEKSnYdrGSSOH0yGt9B3eprxzF4cCwt8+JvDI2C5P3ADiSdgHElVEzfmCTNGYpamp2F7vFbe+q0bGt7AB1m54oNMiIgLrdE3wi0fnPwuXJLrdE3wi0fnPwuQW2Wnzj5IVn1af1TluFp84+SFZ9Wn9U5BwWj3SPhOG5Npoa6qDJI4w17SyXYdvEMsewrIxzTdhdDAfazlKl/ANaY236XPAIHU0qtKIOozxnqrznVg4iQ2NpJZCy+q3p/edbiem1ty5ylkEVU1ztwcCewryRBZf3cMJ/iP7Y/Onu4YT/Ef2x+dVoRB2GUMxwYPpIbW1evyIlnf4ou6z2vA2X53Dipn93HCf4j+2PzqtCILBZs0wYZi2WKmCl5fXlhkY28YAu5pAudbYLlV9REHS5KzvWZNrNbDHXY4+PE/ax/Z8V3SNvWNim3A9OOG1sQ9tWy0z7bbtMjexzBrHtaFW1EFq5NLmCRx39l36BFNf0FxObNO7eSLMqwnWOzlpgAB0tjBN/wCYjqKgpEGRX1kmI1r5a1xfI9xc5x3knesdEQbbLWY6rLGJCbB5Cxw2Eb2uHyXN3OH3bxY7VOGW9O1JVRBuYInwP4ujGvGem3v29Vj1qvKILV+63gnJ39ljq5Ke/dya5jMunalpYi3LsT5n8HyDUjHTb37urxetV7RBs8xY9UZkxV0+Lv15HbNwAAG5rQNwC1iIgycOrpcMrWS4e90cjDdrmmxB/wCd4KmvKmndvIhmaoTrDZy0IBB6XRki38pPUFBaILVxaXMEkZf2XboMUwPoLS47pyw2iiPtS2WpfbZZpjZ2ueNYdjSq3Ig6bOueKzOVUHYm4CNpuyJmxjem29zuk7dvDcuZREBERAXRaPcTiwfOlNPiLtSKN93Os51hqkbmgk7+AXOogtT7r2CfO/8A01H+2tdmXSpg1dlypipaq75IJWNHIzi7nMIAuY7DaRvVZ0QEREBERAREQEREBERAREQEREBERAREQEREBERAREQEREBERAREQEREBERAREQEREBERAREQEREBERAREQEREBERAREQEREBERAREQEREBERAREQEREBERAREQEREBERAREQEREBERAREQEREBERAREQEREBERAREQEREBERAREQEREBERAREQEREBERAREQEREBERAREQE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AutoShape 2" descr="data:image/jpeg;base64,/9j/4AAQSkZJRgABAQAAAQABAAD/2wCEAAkGBhQGDxMPBxQWExMWFxYXFBQXEhoUFhoWExwaGRkYFhQXJyYfGRojGhUUHy8gIyc1LSwsFSAxNTAqNSYrLSkBCQoKDQwOGg8PGTUkHyQvLzQtLCw1NSovLywsNCopLCwsLCwpKSwsLCwsLCwsKiksLCksLCwsLCkpLCksKSosLP/AABEIAJsBRAMBIgACEQEDEQH/xAAcAAEAAgMBAQEAAAAAAAAAAAAABgcBAwQFAgj/xABGEAABAwEDBQwGCAUEAwAAAAABAAIDEQQFBgcSITFTExQXQVFhcZKTstHSIjNzgaOxIzI0NUJygpFSYqHBwjaEovAWY+H/xAAZAQEAAwEBAAAAAAAAAAAAAAAAAQMEAgX/xAAoEQACAQIFBQACAwEAAAAAAAAAAQIDERITITFRBBQyQVIiM0JhcYH/2gAMAwEAAhEDEQA/AIu63SVP0knaO8Vjf0m0k7R3itLtZWF71kY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mGE7W98L857z9Idb3H8LOdFqwj6l/tD3WIss1+TLlsRV2srCy7WVhaykIiIAiIgCIiAIiIAiIgCIiAIiIAiIgCIiAIiIAiIgCIiAIiIAiIgCIiAIiIAiIgCIiAIiICV4R9S/wBoe6xEwj6l/tD3WIsk/Jl0diKu1lYWXaysLWUhERAERbrLZja3BrEBpRWjdGSPdYw63vDCR9XNz3D8xqADzBd/BBFtfgjzLO+ppLS51gm/RT6K4OCCLa/BHmTggi2vwR5lHdUuSc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17fkgAYTZJGudxAszK9DgTT3hVned3OuuQxzAggkUOsEaCDzhWwqwn4s5aa3RyIiKwgIiICV4R9S/wBoe6xEwj6l/tD3WIsk/Jl0diKu1lYWXaysLWUhERAFJ8nkQlt0QeK+mz+lT8wFGFLcm8DnW6ItBIzwdXE0OqegV1rip4Me0XoiIvCN4REQBERAEREBHblx3Zb/AJ972EvL6OOmMtFG69J6VIlSuSz72Ps5vm1XUr69NU5WRxCTkrsIiKg7CIiAIiIAiIgCIiAIiIDgvu+48Pwm0W8kMBaDRpcauNBoHOVruDEMWJYjNdxcWBxYc5paagAnQeZwXhZVvuuT88XfC5Mjn3e/27+5Gr1TWVj93OMTxWJ2iIqDsIiIAqYysRBlscWjWGE9JbT+wVzqmsrf2w9EfyK19J+wpreKIGiIvVMwREQErwj6l/tD3WImEfUv9oe6xFkn5MujsRV2srCy7WVhaykIi9G5Lode8rWR00uDQKgVJ4q8QRuwPu4rhkvuVrIGk1OgcvLp4gOMq88MYYjw3Fmx0MhAz30/4t5GhMMYYjw5Fmx0MhAz30/4t5GjkXtLyq9fHotjTTp21e4RFEcp9+G5rA5sBo+Z25gjWGkEvI/SCP1LNCLlJRRa3ZXPJxJlU3Gbe2G4xO+ubnkFzS7kjY3S/prTRorrXlS4/vS4yJL5s43Mn8ULox0B4Og9NehfWS6exXLE60XlNEyd5LWhzwHMjbyA6s41PQAprbsU3deMT4bVaYHMeC1wMg0g/wB+dbJKMHhULrkqV2r3OzDWJYsUQCaxaOJ7D9ZjuQ/MHjC9KedtlY6SchrWglziaAAaSSVTeS+3m7L0NnidnRyiRlQdDtzq5jx7mu66k2WK+DZLNFZojTdnEv8AyR0NPe5zeqq50LVVBeyVP8bnBemVia3S7jhiHO1hrnMc97qcbY20oOmvPRav/M74u8Z9tsuczjrZnig6WHR71KMmeH23RYY5S36Wdoke7jzXaWNryBtDTlJUtUyqU4vCohRk1dspTJQ7PvSp445T+5arivS1mwQSzMFSyN7wDqJY0mh/ZU/ks+9j7Ob5tVs4j+xWn2Mvccp6nWqiKfiQCwZZ6tkN4QAEAbm1jj6RNa5znaGgaNOnXqWiTHF728brYbKWx6xSzPfo/M763SAuTI9dsdttMz7Uxr3RsYYy4VzS4mpAOiugaeJXCpqunSlZREVKSu2VlcOWL0Xi/wCOjmirXRNPpEfhLHH0Tz1poOrj1SZR7wvupw/ZKM/i3N8x6wo33UXg2yyMmxCYpWhzHWoZzSKghxBII46klXfHGIwGsAAAoABQAcwU1cunZqO4jil7Kru7KpabrnEOJogG1Gf9G6ORoP4s06HDj1dBVqscHgFukHSDzFVRlqiAmsrgNJZICeYFtO8f3Vi4ZdnWGyl2vcIe41V1oxcIzStc6g3dpmvE2J4sLQbtbdJOhjB9Z7uQcg5TxfsDXseP70vyslzWcbmD+GF0nuLyfSPQPcvOxfO7GN9Cyxk5jXiBvMGn6V1OWoef0hXHYbEy7omQ2RoaxgDWtHEB/wB1qWo0oq6u2RrJ6PQgmFMqW/5hZr/YIZCc0PALW52rNex2lhro16+RWEqvyxYfa0R26AUcTuctOOoJY484oW15xyKX4Cvs37d8Ukxq9tY5Dxl0eip5yM0+9c1YRcVUiTFu+FnXiXE0WF4d2tpqToYwfWe7kH9zxfsq7blFvK/XE3HZxmA/hidLTmc8+jX3BcONp3YrvptkYfRa9kDeatDI6nLUu6gVwWCwMuyJkNjaGMYKNaOT+55Txrq0KUU2rtkayej0KbxTiq8LXZnWa/7PubXFpDzC+M1YQ7WTmnUpjkc+73+3f3I115VvuqT88XfauTI593v9u/uRruUlKhdK2pCVpk0t1uZdsT5rY4MYwVc48QHzPNxqsrVlPtl9ymPC9nqBqqwySU/icAc1g/fpX3lmvot3GxxmgI3WTn0lrB/R59wUxwPh5uHbFGylJHgPlNNJe4VoeZv1R0c6rjGNOGOSu3sS25SsiG2DKlabomEOKoM0aKkMMcgB/FmGoeOinv1KzbLaW21jZLM4OY4BzXDSCDpBCjWUbD7b7sMjgPpYQZIzx+jpc3oLQdHKByLwcjd9G0RS2SU13Mh8f5X1zgOYOFf1pOMZwxxVrbhNqWFlkKmsrf2w9EfyKuVU1lb+2Hoj+RU9J+wit4kDREXqmYIiICV4R9S/2h7rETCPqX+0PdYiyT8mXR2Iq7WVhZdrKwtZSFts1pNldnR+8cq1IgLowHjwXs1sF4O+k1Mefxfyu/m5Dx9Oucr8x2a0myuzo/eOVXHgLHYvcNs9vP0mpjzrdT8Lv5ufj6dfm9R09vyiX06n8WTlVnlrB3Oy8mdL+9G0/urMUNyrXSbyu8viFXQuEnPm0LX/ALB2d+lZ6DtUTLZq8WeLhPJvZL7sMFotG6Z721dSSgqCQaCmjUvW4IrD/wC3tf8A4uXJBfgtVldZJD6cTi5o5Y3mtR0OLgekcqsAmmtWValSM2rkRjFq9iK3Rk3slyTstFj3TPYSW1kqNILdIpyEqEZaZCbXC3iEJI6S91e6Fad335Bez5GWCRsjoyA/NNQC6tNOo6jq5FX2Wi6y4We1MGgZ0T/1ek35P/ddUJydVYyJpYdCwrkaGWWAN1CKOnVC7VGsnt8i+LuhoavjaInjjBjFBXpbmn3rpxlf7cO2KWVxo8gtiHGZHCgp0fWPM0rO4PHh93O01a5WGSs1vY02c3zaraxH9itPsZe45VFkk0XmPZSf4q3cR/YrT7GXuOWnqf2r/hXT8St8inrrV+SPvOVsqpsinrrV+SPvOVsqvqv2M6peJSc/+pf92z/FXYFSc/8AqX/ds/xV2BddT/H/AAin7Kpy1+ssv5ZfmxWFhf7BZfYQ9xqr3LX6yy/ll+bFYWF/sFl9hD3GpU/TAR82VRgX0r+rN9bPtJ/VR9f8ldapTEjHYMvzfFDmGQTNpxskrugHPUyD9lc1mtLbWxslnIcxwDmuGog6QQnU64ZLZoU9LojOVAA3VPn8sVOndGf2qvLyMk7xmrq3c06kdVx5Y7+a2OOxRGri4SSczW1zQekmv6OdSbJ3cxuW7omTCj31keOQyaQDzhoaPcnjQ19sbzK4wu7d8Q50msz2k++kquxUffdcI36ZpAc0TCYU445SS6nWkb0hXbFKJ2h8RDmkAgg1BB0gg8lE6nXDL1YU/aIllXNLrk/PF3wuTI593v8Abv7ka8zLHfzS2Kwwmrs7dJOYAEMB5zUmnMOVenkc+73+3f3I1OFrp9eSL3qEOyn+le9Jfq5sPV4/7q7AqqyzXOQ+G2MHolu5PPIQS5n7gvHuCnWDr+biGxRTNNXgBsg4xI0UdXp1jmcFFX8qUJImGkmj17SAWOEmrNNeimlU7kbJFvfm6twdXrx0VhZQL+bcVglNaSSAxxjjznihI/KCT7hyqL5GbmMTJrXIKB1I4+hml5HNXNH6SlP8aMm/YlrNIsxU1lb+2Hoj+RVyqmsrf2w9EfyKdJ+wit4kDREXqmYIiICV4R9S/wBoe6xEwj6l/tD3WIsk/Jl0diKu1lYWXaysLWUhERAFKcnP2+L87fk5RZe/gm8G3bbI5JtQc0noBof2Dq+5cTV4sH6CXy9gkBa8AgihBFQQeIhGPEgBYQQRUEaQQeMFfS8I3lV3zkvtF1T74wm+grVrM/MkZXia46HN6Tq0GutfMmFr5xJ9HfE25x8edI0AjnZD9b9StZFp7mfu3+leWiPYSwVDhJp3uS+VwAfI7QSBxBo0NbXi185XrXrdcd8wvgtozmPFCOPlBB4iDQg8y60VDnJvE3qdpJKxUZwDeWFpi/Dcme0/ia9rCRxCSOT0SR7/AHLssOT+24inbNjCWrGn1eeHOI15oDPQYDxkafmLQRXvqZ/1fn2cZaK0sWArTct8NtF25os5kc4uqPRjfUujLDp/lBHMdCsC9rIbfZ5ooqBz43sBOqr2kCtOKpXWiqnUlNpv0dKKRB8nmCJsJyTPt7o3B7WAZjnHS0kmuc0cqnCIonNzeJkpJKyK8lyeWh977/D4ty3dsmbnOz80U0UzaV0cqsNESdRztf0QopbEJyh4Kmxa+B1gdG3cw8Oz3OH1i2lM1p/hKlVzWM3dZoYZqF0ccbHEaqsaAaVpo0LsRHNuKj6QUUnc8LFuEo8WQ7nOc17amOQCpaTrqONpoKjmHIoDZcMXzhwGG6X1j00zZIy3TxhsulnuCttF3CtKKw7r+yHBN3K1wxkwkdPvvFLxI6uduedn5zuWV5100eiP3poVlIi5nUlN3ZMYqOxGsbYKZi6MUO5zMruclKih1teONp/ofeDCLFh6+7lbve73ER6hSWJzQP5d09Jo6AFbiLuFaUVh3X9kOCbuVtduShz4Z33xKH2mVhDXVLmscSHZznHS5xIAJ5K66r0smmHLVhxs8d60bGXAsaHNdV1KOeCNIFAwUKm6JKvOSafsKCTujkvS7I75hfBbW5zHihHyIPEQaEHmVYuwDeOFpXPwzLntPI5rHEcQfHJ6DiOX5K2UXNOrKGi2JlFMqiz5O7fiacS4qlzWjX6bXvp/CxrPQZXl/oVaFhsTLtiZDZGhrGANa0cQH/da3olSrKe4jFRCprK39sPRH8irlVH5TLzZeNscbOagENBGo5goSObOJ/ZX9IvzKq2yIciIvUM4REQErwj6l/tD3WImEfUv9oe6xFkn5MujsRV2srCy7WVhaykIiIAsseYyCzQRqKwiAkl149tN1MzIHuDeQEEe5rgae5d3Cla9o7qx+VQ1Fw6cHq0LteyZcKVr2jurH5U4UrXtHdWPyqGooyqfyib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lNvyiWq3sLJZHUOsVDQenMAJHNVRmWUzHOkNSvhF0oqOyICIi6AREQErwj6l/tD3WImEfUv9oe6xFkn5MujsRV2srCy7WVhaykIiIAiIgCIiAIiIAiIgCIiAIiIAiIgCIiAIiIAiIgCIiAIiIAiIgCIiAIiIAiIgCIiAIiICV4R9S/2h7rETCPqX+0PdYiyT8mXR2Iq7WVhZdrKwtZSEREAREQBERAEREAREQBERAEREAREQBERAEREAREQBERAEREAREQBERAEREAREQBERAEREBK8I+pf7Q91iJhH1L/aHusRZJ+TLo7H/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408930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dirty="0">
                <a:effectLst/>
              </a:rPr>
              <a:t>Utiliser adéquatement </a:t>
            </a:r>
            <a:r>
              <a:rPr lang="fr-CA" dirty="0" smtClean="0">
                <a:effectLst/>
              </a:rPr>
              <a:t>les </a:t>
            </a:r>
            <a:r>
              <a:rPr lang="fr-CA" dirty="0">
                <a:effectLst/>
              </a:rPr>
              <a:t>médias sociaux</a:t>
            </a:r>
            <a:endParaRPr lang="en-US" dirty="0"/>
          </a:p>
        </p:txBody>
      </p:sp>
      <p:sp>
        <p:nvSpPr>
          <p:cNvPr id="6" name="Content Placeholder 2"/>
          <p:cNvSpPr txBox="1">
            <a:spLocks/>
          </p:cNvSpPr>
          <p:nvPr/>
        </p:nvSpPr>
        <p:spPr>
          <a:xfrm>
            <a:off x="705563" y="1844824"/>
            <a:ext cx="10742166"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defTabSz="914400">
              <a:buNone/>
            </a:pPr>
            <a:r>
              <a:rPr lang="fr-CA" sz="3600" dirty="0"/>
              <a:t>Utiliser des plateformes liées à la </a:t>
            </a:r>
            <a:r>
              <a:rPr lang="fr-CA" sz="3600" dirty="0" smtClean="0"/>
              <a:t>pédagogie.</a:t>
            </a:r>
          </a:p>
        </p:txBody>
      </p:sp>
      <p:sp>
        <p:nvSpPr>
          <p:cNvPr id="9" name="Content Placeholder 2"/>
          <p:cNvSpPr txBox="1">
            <a:spLocks/>
          </p:cNvSpPr>
          <p:nvPr/>
        </p:nvSpPr>
        <p:spPr>
          <a:xfrm>
            <a:off x="680839" y="2996952"/>
            <a:ext cx="10742165" cy="3168352"/>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defTabSz="914400">
              <a:buNone/>
            </a:pPr>
            <a:r>
              <a:rPr lang="fr-CA" sz="3600" dirty="0"/>
              <a:t>Modifier son nom d’utilisateur pour qu’il soit plus difficile à </a:t>
            </a:r>
            <a:r>
              <a:rPr lang="fr-CA" sz="3600" dirty="0" smtClean="0"/>
              <a:t>identifier.</a:t>
            </a:r>
          </a:p>
          <a:p>
            <a:pPr marL="0" indent="0" defTabSz="914400">
              <a:buNone/>
            </a:pPr>
            <a:endParaRPr lang="fr-CA" sz="3600" dirty="0"/>
          </a:p>
          <a:p>
            <a:pPr marL="0" indent="0" defTabSz="914400">
              <a:buNone/>
            </a:pPr>
            <a:r>
              <a:rPr lang="fr-CA" sz="3600" dirty="0" smtClean="0"/>
              <a:t>Ne pas utiliser les médias sociaux à des fins personnelles sur les heures de travail.</a:t>
            </a:r>
          </a:p>
        </p:txBody>
      </p:sp>
      <p:sp>
        <p:nvSpPr>
          <p:cNvPr id="3" name="AutoShape 2"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AutoShape 4"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2" descr="data:image/jpeg;base64,/9j/4AAQSkZJRgABAQAAAQABAAD/2wCEAAkGBxEHBhUUBxQVFRUXFxcYGBcWGBgaHhweHxkeISAgHRofHCggGh8nHhwaLTEtJSovLi4uFx8zODMsQyktLisBCgoKBQUFDgUFDisZExkrKysrKysrKysrKysrKysrKysrKysrKysrKysrKysrKysrKysrKysrKysrKysrKysrK//AABEIAL0BCwMBIgACEQEDEQH/xAAcAAEAAgMBAQEAAAAAAAAAAAAABwgEBQYDAgH/xABLEAABAwICBQYGDgkDBQAAAAABAAIDBBEFBgcSITFBE1FhcYGRCCI2c7KzFBUXMjdCUlRydKGxwtIWNDViZIKSk5TB0/Alg6Kj0f/EABQBAQAAAAAAAAAAAAAAAAAAAAD/xAAUEQEAAAAAAAAAAAAAAAAAAAAA/9oADAMBAAIRAxEAPwCDUREBERAREQEREBERAREQEREBERAREQEREBERAREQEREBERAREQEREBERAREQEREBERAREQEREBERAREQEREBERAREQEREBERAREQEREBERAREQEREBERAREQEREBERAREQEREBERAREQEREBERAREQEREBERAREQEREBERAREQEREBERAREQF+tBc6zdpK/FkUH6/H9Nv3hBsv0RxL5jV/48v5U/RHEvmNX/AI8v5VclEFHpGGKQiQEEEggixBG8EcCvlbDMXlBUeel9MrXoCIiAiIgIiICIiAiIgIiICIiAiIgLOw7B6nFQ72sgmm1ba3JRvfa97X1QbXse5YKnbwZ/1au+lB90iCI/0RxL5jV/48v5ViYjgtVhcYdidPNCCbAyxvYCeYFwFyrqKHvCT/YFL553oFBX1ERAREQF9MaXvAYCSdgA4rrdHWQ587YkREeTgZblZbXt+60cXH7N54A2Vytk2hyrThuEQtDrWMjrOkd1v39gsOhBVeLJ2JTR3ioasjfcQS/Z4u1a6vwyfDX2xGGSIncJGOYe5wCuwvCspI66nLK1jZGO2Fr2hwPWDsKCkayKD9fj+m37wpm0oaH201O6qyi02bd0lPtOziYuOz5PdwChmg/X4/pt+8ILtoiIKb4lhs+J5lqW4bFJK4TSktjY559+eDQVj4ll2twqPWxOmnib8qSJ7R3kWVxsPw6HDINTD42xtJLiGi1yTck85POdqyJGCVhEgBBFiCLgjpHFBR5FKum3R/HlupbVYM3VgldqvjG6N9ifF5mOAOzgQQNhAEVICy8PwyfE5CMNhllI3iNjnnuaCpe0W6IW4hTMqs1g6jrOjg2jWHB0h3gHeGixOy54Gc6KjioKYR0LGRsbsDWNDQOoDYgqHJkjFIo7voaq3mZD9gF1o54H00xbUNc1w2FrgQR1g7QrvrUZjyzSZlpOTxmFsg4OIs5vS142t7EFM0XbaS9H0uSa4FpMlNISI5LbQd+o/gHW7HAEi1iBxKAveko5K6fUomPkcfisaXHuAupE0VaL3ZstUYsXMpQ4gAbHSkHaGng0HYT0EDiRYnBsFpsDoxFhETImDgwWv0k73HpJJQVLGR8UMWt7BqreZkv3WutPW0MuHzatfG+N3yZGuae4gFXbWHiuFQYxSGPFImSsPxXtB7RzHpG1BShFKOlbRYcrsNTgms+lv4zTtdFc7NvxmX2AnaNgN96i5AX3FE6aQNhBc47AACSeoDeus0dZDnzriVo7xwMI5WW2791vO4/ZvPAGzGV8pUWVqUMwaFrTazpDte76T956twvsAQVUZk7E5I9ZlDVkeYl/LtUv+DjTPoxXsq2OY9roA5rwWuBtJsIO0KaFH2j3y7xrz8HoPQSCoe8JP9gUvnnegphUPeEn+wKXzzvQQV9REQF9RRmWQNiBJJAAHEncF8rpNHFIK3PlEx27l43H+U634UFoskZdZlbLUVPABdrQZHD40h987v3cwAHBb1Fj4hVChoJJZd0bHPPU0En7kHsXBpGsRt3L6VLMdxmfH8UfPijy+R5JuSbAX2NaPitHAcFYLQHmWox3L8sWJudIadzQ17rklrgbNJ42LTv4EIJRVZ9L+Vm5dz4x9G3ViqXCRoG5r9Ya7R0XIPMNe3BWYUTeEHTtdhdE8jxm1QaD0Obc+gO5BLKIiAirxkHMVXVaayJ5pHNklqWuYXEt1Q2QtGruAaWttzWVh0HI6WaEV+jyra/4sfKDoLCHf6faoE0OZWbmfODRWN1oYRysgIuHWIDWnrcRccQ1wViNIXkJXfVpvVlRt4NNMG0FZJxL4mdjQ4/i+xBNSw8XxOHBsNfPiTwyONus5x/+cSTYADeSAsxRX4QkzjlumiBLWy1LQ89Aa7f2m/8AKg8KTT1QzYiGzwTsiJA5Q6pI6XMB3DjYk8wKlpjg9oLCCDtBC59uRsKa0AUNLs54Yz/ot9BE2nha2ABrWgNaALAACwAHAAINbmjA4syYDLTVo8WRpAPFrviuHSDY9iqllnK8mMZ0joZvFdyrmSW+KGE8pbpAa63TZXCUNZMpGM0/Yhqj3sUjx1udDf03d6CX6OlZQ0jI6RoaxjQ1rRuAAsAOxekkgijLpCAACSSbAAbyTwC+lxWmWrfR6N6s05sXNYwnofI1ru9pI7UHNV+nihp8RLKWCaWMG3Kgtbfpaw7SOshSfhOJRYxhsc+Hu1o5GhzT0HnHAjiOBC43IuS8NmyZRvqaOnke+nie574mOcS5gcbki52ldph9BFhtII8PjZHG29mMaGtFzc2A2C5JPag9KumZWUro6pocx7S1zTtBBFiD0EKoWassvwbOktFTgucJQyIcXB9jH2kObfpurhKG83ULJvCBw8PAOtEyQ/SYZiD/AODe5BJeT8vRZWy9FTUlvEHjO+W8++ces9wsOC3KLExauGGYVLNILiKN8hA4hrS4/cgy1H2j3y7xrz8HovVfcXzpiGL4oZ6mpmDybgMe9jWcwY0HxQO/ibm5UxeD1VzYn7PnxBxe+SSHWebbSGvvu2biEEwqHvCT/YFL553oKYVDvhKH/oFL553oIK/IiIC63RN8ItH5z8LlyS63RN8ItH5z8LkFtlp84+SFZ9Wn9U5bhafOPkhWfVp/VOQQbgmhd+P4BTVOH1LWCWNrntkYTY8dUg7R0HvUz5DyhDkvAxBRkvcTrySEWL3WAva51RYCw4dJJJ8NFvwe0XmW/eV1SAoY8IXFGipoaZhGtyhmcL7QLhrdnMbv/pUs43i0OB4W+fE3hkbBck/YAOJJ2AcSVU7MuZJM15xNTU7NaRoY35DAfFb3b+cknigt+iIgrHo4+Gxnn6r1cqs4qx6OPhsZ5+q9XKrOIOe0heQld9Wm9WVFPg1YkG1VXTvO1zY5Wj6JLXekxStpC8hK76tN6sqq2T8wyZXzFFU0u0sPjNvbWadjmnrF7cxseCC5S4zS1lV+bcoujoheaNwljFwNYgEFt+F2uNuF7LpMCxiDHsLZPhbw+N4uDxHOCODgdhCz0FYcMrsz4jiYgp5K4PvY6+u0N6XuIs0da1+N5sxzA8VkgxKsqGyRus4a57CDxBFiDxBCtco90u5AGbsK5XD2j2XE06nDlG7+TJ79W+4nhclBAvuhYt8+qP6yuo0JY89+k3XxN7nyVMUkZe43Jd4rxc/9u3coyljMUhbKCHAkEEWII3gjgV7UFY/D65ktIdV8bmvaeYtNx9oQXbWnzfgYzJlmemeQOVYQ0ncHA3aT0BwB7FiZEzbDnHAWzUtg8WEsd9rH8R9E7weI6bgdGgq0yXMmD1LaOA1rSzxGMYHFthu1SBqlvSDZfWacbzBlWvEWM1dQ1xaHgiS7SCODhsJBuD0jqJtGuY0gZOhzngRiqLNkbd0MnFjrfa07iOo7wLBWr3QsW+fVH9ZWTlTNU8mkGjqccldKWyMYXyG9mOJadvMNdx71zeL4bLg+JSQYi0skjcWuaf8Am0EWIPEEFYaC8a+J4mzwubMAWuBaQeIIsR3KP9D2e2ZowRsNa4eyoWgPB3yNGwSDn4B3MesKQ0Ffsc0DVQxN3tFNC6Em7eWc9rm9B1WODrc438wUtaPMoMyXl4QRu13ucXyPtbWcQBsHAAAAdV+K6dEBQL4SmIiTEKSnYdrGSSOH0yGt9B3eprxzF4cCwt8+JvDI2C5P3ADiSdgHElVEzfmCTNGYpamp2F7vFbe+q0bGt7AB1m54oNMiIgLrdE3wi0fnPwuXJLrdE3wi0fnPwuQW2Wnzj5IVn1af1TluFp84+SFZ9Wn9U5BwWj3SPhOG5Npoa6qDJI4w17SyXYdvEMsewrIxzTdhdDAfazlKl/ANaY236XPAIHU0qtKIOozxnqrznVg4iQ2NpJZCy+q3p/edbiem1ty5ylkEVU1ztwcCewryRBZf3cMJ/iP7Y/Onu4YT/Ef2x+dVoRB2GUMxwYPpIbW1evyIlnf4ou6z2vA2X53Dipn93HCf4j+2PzqtCILBZs0wYZi2WKmCl5fXlhkY28YAu5pAudbYLlV9REHS5KzvWZNrNbDHXY4+PE/ax/Z8V3SNvWNim3A9OOG1sQ9tWy0z7bbtMjexzBrHtaFW1EFq5NLmCRx39l36BFNf0FxObNO7eSLMqwnWOzlpgAB0tjBN/wCYjqKgpEGRX1kmI1r5a1xfI9xc5x3knesdEQbbLWY6rLGJCbB5Cxw2Eb2uHyXN3OH3bxY7VOGW9O1JVRBuYInwP4ujGvGem3v29Vj1qvKILV+63gnJ39ljq5Ke/dya5jMunalpYi3LsT5n8HyDUjHTb37urxetV7RBs8xY9UZkxV0+Lv15HbNwAAG5rQNwC1iIgycOrpcMrWS4e90cjDdrmmxB/wCd4KmvKmndvIhmaoTrDZy0IBB6XRki38pPUFBaILVxaXMEkZf2XboMUwPoLS47pyw2iiPtS2WpfbZZpjZ2ueNYdjSq3Ig6bOueKzOVUHYm4CNpuyJmxjem29zuk7dvDcuZREBERAXRaPcTiwfOlNPiLtSKN93Os51hqkbmgk7+AXOogtT7r2CfO/8A01H+2tdmXSpg1dlypipaq75IJWNHIzi7nMIAuY7DaRvVZ0QEREBERAREQEREBERAREQEREBERAREQEREBERAREQEREBERAREQEREBERAREQEREBERAREQEREBERAREQEREBERAREQEREBERAREQEREBERAREQEREBERAREQEREBERAREQEREBERAREQEREBERAREQEREBERAREQEREBERAREQEREBERAREQEREBERAREQEREBERAREQE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AutoShape 2" descr="data:image/jpeg;base64,/9j/4AAQSkZJRgABAQAAAQABAAD/2wCEAAkGBhQGDxMPBxQWExMWFxYXFBQXEhoUFhoWExwaGRkYFhQXJyYfGRojGhUUHy8gIyc1LSwsFSAxNTAqNSYrLSkBCQoKDQwOGg8PGTUkHyQvLzQtLCw1NSovLywsNCopLCwsLCwpKSwsLCwsLCwsKiksLCksLCwsLCkpLCksKSosLP/AABEIAJsBRAMBIgACEQEDEQH/xAAcAAEAAgMBAQEAAAAAAAAAAAAABgcBAwQFAgj/xABGEAABAwEDBQwGCAUEAwAAAAABAAIDEQQFBgcSITFTExQXQVFhcZKTstHSIjNzgaOxIzI0NUJygpFSYqHBwjaEovAWY+H/xAAZAQEAAwEBAAAAAAAAAAAAAAAAAQMEAgX/xAAoEQACAQIFBQACAwEAAAAAAAAAAQIDERITITFRBBQyQVIiM0JhcYH/2gAMAwEAAhEDEQA/AIu63SVP0knaO8Vjf0m0k7R3itLtZWF71kY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mGE7W98L857z9Idb3H8LOdFqwj6l/tD3WIss1+TLlsRV2srCy7WVhaykIiIAiIgCIiAIiIAiIgCIiAIiIAiIgCIiAIiIAiIgCIiAIiIAiIgCIiAIiIAiIgCIiAIiICV4R9S/wBoe6xEwj6l/tD3WIsk/Jl0diKu1lYWXaysLWUhERAERbrLZja3BrEBpRWjdGSPdYw63vDCR9XNz3D8xqADzBd/BBFtfgjzLO+ppLS51gm/RT6K4OCCLa/BHmTggi2vwR5lHdUuSc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17fkgAYTZJGudxAszK9DgTT3hVned3OuuQxzAggkUOsEaCDzhWwqwn4s5aa3RyIiKwgIiICV4R9S/wBoe6xEwj6l/tD3WIsk/Jl0diKu1lYWXaysLWUhERAFJ8nkQlt0QeK+mz+lT8wFGFLcm8DnW6ItBIzwdXE0OqegV1rip4Me0XoiIvCN4REQBERAEREBHblx3Zb/AJ972EvL6OOmMtFG69J6VIlSuSz72Ps5vm1XUr69NU5WRxCTkrsIiKg7CIiAIiIAiIgCIiAIiIDgvu+48Pwm0W8kMBaDRpcauNBoHOVruDEMWJYjNdxcWBxYc5paagAnQeZwXhZVvuuT88XfC5Mjn3e/27+5Gr1TWVj93OMTxWJ2iIqDsIiIAqYysRBlscWjWGE9JbT+wVzqmsrf2w9EfyK19J+wpreKIGiIvVMwREQErwj6l/tD3WImEfUv9oe6xFkn5MujsRV2srCy7WVhaykIi9G5Lode8rWR00uDQKgVJ4q8QRuwPu4rhkvuVrIGk1OgcvLp4gOMq88MYYjw3Fmx0MhAz30/4t5GhMMYYjw5Fmx0MhAz30/4t5GjkXtLyq9fHotjTTp21e4RFEcp9+G5rA5sBo+Z25gjWGkEvI/SCP1LNCLlJRRa3ZXPJxJlU3Gbe2G4xO+ubnkFzS7kjY3S/prTRorrXlS4/vS4yJL5s43Mn8ULox0B4Og9NehfWS6exXLE60XlNEyd5LWhzwHMjbyA6s41PQAprbsU3deMT4bVaYHMeC1wMg0g/wB+dbJKMHhULrkqV2r3OzDWJYsUQCaxaOJ7D9ZjuQ/MHjC9KedtlY6SchrWglziaAAaSSVTeS+3m7L0NnidnRyiRlQdDtzq5jx7mu66k2WK+DZLNFZojTdnEv8AyR0NPe5zeqq50LVVBeyVP8bnBemVia3S7jhiHO1hrnMc97qcbY20oOmvPRav/M74u8Z9tsuczjrZnig6WHR71KMmeH23RYY5S36Wdoke7jzXaWNryBtDTlJUtUyqU4vCohRk1dspTJQ7PvSp445T+5arivS1mwQSzMFSyN7wDqJY0mh/ZU/ks+9j7Ob5tVs4j+xWn2Mvccp6nWqiKfiQCwZZ6tkN4QAEAbm1jj6RNa5znaGgaNOnXqWiTHF728brYbKWx6xSzPfo/M763SAuTI9dsdttMz7Uxr3RsYYy4VzS4mpAOiugaeJXCpqunSlZREVKSu2VlcOWL0Xi/wCOjmirXRNPpEfhLHH0Tz1poOrj1SZR7wvupw/ZKM/i3N8x6wo33UXg2yyMmxCYpWhzHWoZzSKghxBII46klXfHGIwGsAAAoABQAcwU1cunZqO4jil7Kru7KpabrnEOJogG1Gf9G6ORoP4s06HDj1dBVqscHgFukHSDzFVRlqiAmsrgNJZICeYFtO8f3Vi4ZdnWGyl2vcIe41V1oxcIzStc6g3dpmvE2J4sLQbtbdJOhjB9Z7uQcg5TxfsDXseP70vyslzWcbmD+GF0nuLyfSPQPcvOxfO7GN9Cyxk5jXiBvMGn6V1OWoef0hXHYbEy7omQ2RoaxgDWtHEB/wB1qWo0oq6u2RrJ6PQgmFMqW/5hZr/YIZCc0PALW52rNex2lhro16+RWEqvyxYfa0R26AUcTuctOOoJY484oW15xyKX4Cvs37d8Ukxq9tY5Dxl0eip5yM0+9c1YRcVUiTFu+FnXiXE0WF4d2tpqToYwfWe7kH9zxfsq7blFvK/XE3HZxmA/hidLTmc8+jX3BcONp3YrvptkYfRa9kDeatDI6nLUu6gVwWCwMuyJkNjaGMYKNaOT+55Txrq0KUU2rtkayej0KbxTiq8LXZnWa/7PubXFpDzC+M1YQ7WTmnUpjkc+73+3f3I115VvuqT88XfauTI593v9u/uRruUlKhdK2pCVpk0t1uZdsT5rY4MYwVc48QHzPNxqsrVlPtl9ymPC9nqBqqwySU/icAc1g/fpX3lmvot3GxxmgI3WTn0lrB/R59wUxwPh5uHbFGylJHgPlNNJe4VoeZv1R0c6rjGNOGOSu3sS25SsiG2DKlabomEOKoM0aKkMMcgB/FmGoeOinv1KzbLaW21jZLM4OY4BzXDSCDpBCjWUbD7b7sMjgPpYQZIzx+jpc3oLQdHKByLwcjd9G0RS2SU13Mh8f5X1zgOYOFf1pOMZwxxVrbhNqWFlkKmsrf2w9EfyKuVU1lb+2Hoj+RU9J+wit4kDREXqmYIiICV4R9S/2h7rETCPqX+0PdYiyT8mXR2Iq7WVhZdrKwtZSFts1pNldnR+8cq1IgLowHjwXs1sF4O+k1Mefxfyu/m5Dx9Oucr8x2a0myuzo/eOVXHgLHYvcNs9vP0mpjzrdT8Lv5ufj6dfm9R09vyiX06n8WTlVnlrB3Oy8mdL+9G0/urMUNyrXSbyu8viFXQuEnPm0LX/ALB2d+lZ6DtUTLZq8WeLhPJvZL7sMFotG6Z721dSSgqCQaCmjUvW4IrD/wC3tf8A4uXJBfgtVldZJD6cTi5o5Y3mtR0OLgekcqsAmmtWValSM2rkRjFq9iK3Rk3slyTstFj3TPYSW1kqNILdIpyEqEZaZCbXC3iEJI6S91e6Fad335Bez5GWCRsjoyA/NNQC6tNOo6jq5FX2Wi6y4We1MGgZ0T/1ek35P/ddUJydVYyJpYdCwrkaGWWAN1CKOnVC7VGsnt8i+LuhoavjaInjjBjFBXpbmn3rpxlf7cO2KWVxo8gtiHGZHCgp0fWPM0rO4PHh93O01a5WGSs1vY02c3zaraxH9itPsZe45VFkk0XmPZSf4q3cR/YrT7GXuOWnqf2r/hXT8St8inrrV+SPvOVsqpsinrrV+SPvOVsqvqv2M6peJSc/+pf92z/FXYFSc/8AqX/ds/xV2BddT/H/AAin7Kpy1+ssv5ZfmxWFhf7BZfYQ9xqr3LX6yy/ll+bFYWF/sFl9hD3GpU/TAR82VRgX0r+rN9bPtJ/VR9f8ldapTEjHYMvzfFDmGQTNpxskrugHPUyD9lc1mtLbWxslnIcxwDmuGog6QQnU64ZLZoU9LojOVAA3VPn8sVOndGf2qvLyMk7xmrq3c06kdVx5Y7+a2OOxRGri4SSczW1zQekmv6OdSbJ3cxuW7omTCj31keOQyaQDzhoaPcnjQ19sbzK4wu7d8Q50msz2k++kquxUffdcI36ZpAc0TCYU445SS6nWkb0hXbFKJ2h8RDmkAgg1BB0gg8lE6nXDL1YU/aIllXNLrk/PF3wuTI593v8Abv7ka8zLHfzS2Kwwmrs7dJOYAEMB5zUmnMOVenkc+73+3f3I1OFrp9eSL3qEOyn+le9Jfq5sPV4/7q7AqqyzXOQ+G2MHolu5PPIQS5n7gvHuCnWDr+biGxRTNNXgBsg4xI0UdXp1jmcFFX8qUJImGkmj17SAWOEmrNNeimlU7kbJFvfm6twdXrx0VhZQL+bcVglNaSSAxxjjznihI/KCT7hyqL5GbmMTJrXIKB1I4+hml5HNXNH6SlP8aMm/YlrNIsxU1lb+2Hoj+RVyqmsrf2w9EfyKdJ+wit4kDREXqmYIiICV4R9S/wBoe6xEwj6l/tD3WIsk/Jl0diKu1lYWXaysLWUhERAFKcnP2+L87fk5RZe/gm8G3bbI5JtQc0noBof2Dq+5cTV4sH6CXy9gkBa8AgihBFQQeIhGPEgBYQQRUEaQQeMFfS8I3lV3zkvtF1T74wm+grVrM/MkZXia46HN6Tq0GutfMmFr5xJ9HfE25x8edI0AjnZD9b9StZFp7mfu3+leWiPYSwVDhJp3uS+VwAfI7QSBxBo0NbXi185XrXrdcd8wvgtozmPFCOPlBB4iDQg8y60VDnJvE3qdpJKxUZwDeWFpi/Dcme0/ia9rCRxCSOT0SR7/AHLssOT+24inbNjCWrGn1eeHOI15oDPQYDxkafmLQRXvqZ/1fn2cZaK0sWArTct8NtF25os5kc4uqPRjfUujLDp/lBHMdCsC9rIbfZ5ooqBz43sBOqr2kCtOKpXWiqnUlNpv0dKKRB8nmCJsJyTPt7o3B7WAZjnHS0kmuc0cqnCIonNzeJkpJKyK8lyeWh977/D4ty3dsmbnOz80U0UzaV0cqsNESdRztf0QopbEJyh4Kmxa+B1gdG3cw8Oz3OH1i2lM1p/hKlVzWM3dZoYZqF0ccbHEaqsaAaVpo0LsRHNuKj6QUUnc8LFuEo8WQ7nOc17amOQCpaTrqONpoKjmHIoDZcMXzhwGG6X1j00zZIy3TxhsulnuCttF3CtKKw7r+yHBN3K1wxkwkdPvvFLxI6uduedn5zuWV5100eiP3poVlIi5nUlN3ZMYqOxGsbYKZi6MUO5zMruclKih1teONp/ofeDCLFh6+7lbve73ER6hSWJzQP5d09Jo6AFbiLuFaUVh3X9kOCbuVtduShz4Z33xKH2mVhDXVLmscSHZznHS5xIAJ5K66r0smmHLVhxs8d60bGXAsaHNdV1KOeCNIFAwUKm6JKvOSafsKCTujkvS7I75hfBbW5zHihHyIPEQaEHmVYuwDeOFpXPwzLntPI5rHEcQfHJ6DiOX5K2UXNOrKGi2JlFMqiz5O7fiacS4qlzWjX6bXvp/CxrPQZXl/oVaFhsTLtiZDZGhrGANa0cQH/da3olSrKe4jFRCprK39sPRH8irlVH5TLzZeNscbOagENBGo5goSObOJ/ZX9IvzKq2yIciIvUM4REQErwj6l/tD3WImEfUv9oe6xFkn5MujsRV2srCy7WVhaykIiIAsseYyCzQRqKwiAkl149tN1MzIHuDeQEEe5rgae5d3Cla9o7qx+VQ1Fw6cHq0LteyZcKVr2jurH5U4UrXtHdWPyqGooyqfyib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lNvyiWq3sLJZHUOsVDQenMAJHNVRmWUzHOkNSvhF0oqOyICIi6AREQErwj6l/tD3WImEfUv9oe6xFkn5MujsRV2srCy7WVhaykIiIAiIgCIiAIiIAiIgCIiAIiIAiIgCIiAIiIAiIgCIiAIiIAiIgCIiAIiIAiIgCIiAIiICV4R9S/2h7rETCPqX+0PdYiyT8mXR2Iq7WVhZdrKwtZSEREAREQBERAEREAREQBERAEREAREQBERAEREAREQBERAEREAREQBERAEREAREQBERAEREBK8I+pf7Q91iJhH1L/aHusRZJ+TLo7H/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347149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53852" y="3198168"/>
            <a:ext cx="10081120" cy="707886"/>
          </a:xfrm>
          <a:prstGeom prst="rect">
            <a:avLst/>
          </a:prstGeom>
        </p:spPr>
        <p:txBody>
          <a:bodyPr wrap="square">
            <a:spAutoFit/>
          </a:bodyPr>
          <a:lstStyle/>
          <a:p>
            <a:r>
              <a:rPr lang="en-US" sz="4000" dirty="0" smtClean="0">
                <a:solidFill>
                  <a:schemeClr val="tx2"/>
                </a:solidFill>
              </a:rPr>
              <a:t>3. </a:t>
            </a:r>
            <a:r>
              <a:rPr lang="en-US" sz="4000" dirty="0" err="1" smtClean="0">
                <a:solidFill>
                  <a:schemeClr val="tx2"/>
                </a:solidFill>
              </a:rPr>
              <a:t>Utilisation</a:t>
            </a:r>
            <a:r>
              <a:rPr lang="en-US" sz="4000" dirty="0" smtClean="0">
                <a:solidFill>
                  <a:schemeClr val="tx2"/>
                </a:solidFill>
              </a:rPr>
              <a:t> </a:t>
            </a:r>
            <a:r>
              <a:rPr lang="en-US" sz="4000" dirty="0">
                <a:solidFill>
                  <a:schemeClr val="tx2"/>
                </a:solidFill>
              </a:rPr>
              <a:t>du </a:t>
            </a:r>
            <a:r>
              <a:rPr lang="en-US" sz="4000" dirty="0" err="1">
                <a:solidFill>
                  <a:schemeClr val="tx2"/>
                </a:solidFill>
              </a:rPr>
              <a:t>courriel</a:t>
            </a:r>
            <a:r>
              <a:rPr lang="en-US" sz="4000" dirty="0">
                <a:solidFill>
                  <a:schemeClr val="tx2"/>
                </a:solidFill>
              </a:rPr>
              <a:t> </a:t>
            </a:r>
            <a:r>
              <a:rPr lang="en-US" sz="4000" dirty="0" err="1">
                <a:solidFill>
                  <a:schemeClr val="tx2"/>
                </a:solidFill>
              </a:rPr>
              <a:t>ou</a:t>
            </a:r>
            <a:r>
              <a:rPr lang="en-US" sz="4000" dirty="0">
                <a:solidFill>
                  <a:schemeClr val="tx2"/>
                </a:solidFill>
              </a:rPr>
              <a:t> </a:t>
            </a:r>
            <a:r>
              <a:rPr lang="en-US" sz="4000" dirty="0" err="1">
                <a:solidFill>
                  <a:schemeClr val="tx2"/>
                </a:solidFill>
              </a:rPr>
              <a:t>d’une</a:t>
            </a:r>
            <a:r>
              <a:rPr lang="en-US" sz="4000" dirty="0">
                <a:solidFill>
                  <a:schemeClr val="tx2"/>
                </a:solidFill>
              </a:rPr>
              <a:t> page web</a:t>
            </a:r>
            <a:endParaRPr lang="fr-CA" sz="4000" dirty="0">
              <a:solidFill>
                <a:schemeClr val="tx2"/>
              </a:solidFill>
            </a:endParaRPr>
          </a:p>
        </p:txBody>
      </p:sp>
    </p:spTree>
    <p:extLst>
      <p:ext uri="{BB962C8B-B14F-4D97-AF65-F5344CB8AC3E}">
        <p14:creationId xmlns:p14="http://schemas.microsoft.com/office/powerpoint/2010/main" val="276702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16598" y="2708920"/>
            <a:ext cx="10969943" cy="990600"/>
          </a:xfrm>
          <a:prstGeom prst="rect">
            <a:avLst/>
          </a:prstGeom>
        </p:spPr>
        <p:txBody>
          <a:bodyP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err="1" smtClean="0"/>
              <a:t>Mauvaise</a:t>
            </a:r>
            <a:r>
              <a:rPr lang="en-US" dirty="0" smtClean="0"/>
              <a:t> </a:t>
            </a:r>
            <a:r>
              <a:rPr lang="en-US" dirty="0" err="1" smtClean="0"/>
              <a:t>utilisation</a:t>
            </a:r>
            <a:r>
              <a:rPr lang="en-US" dirty="0" smtClean="0"/>
              <a:t> du </a:t>
            </a:r>
            <a:r>
              <a:rPr lang="en-US" dirty="0" err="1" smtClean="0"/>
              <a:t>courriel</a:t>
            </a:r>
            <a:r>
              <a:rPr lang="en-US" dirty="0" smtClean="0"/>
              <a:t> </a:t>
            </a:r>
            <a:r>
              <a:rPr lang="en-US" dirty="0" err="1" smtClean="0"/>
              <a:t>ou</a:t>
            </a:r>
            <a:r>
              <a:rPr lang="en-US" dirty="0" smtClean="0"/>
              <a:t> </a:t>
            </a:r>
            <a:r>
              <a:rPr lang="en-US" dirty="0" err="1" smtClean="0"/>
              <a:t>d’une</a:t>
            </a:r>
            <a:r>
              <a:rPr lang="en-US" dirty="0" smtClean="0"/>
              <a:t> page web</a:t>
            </a:r>
            <a:endParaRPr lang="en-US" dirty="0"/>
          </a:p>
        </p:txBody>
      </p:sp>
      <p:pic>
        <p:nvPicPr>
          <p:cNvPr id="3074" name="Picture 2" descr="C:\Users\claudine.perreault\AppData\Local\Microsoft\Windows\Temporary Internet Files\Content.IE5\ED47GAM7\MC9004413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260" y="3932493"/>
            <a:ext cx="219456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55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dirty="0">
                <a:effectLst/>
              </a:rPr>
              <a:t>Mauvaise utilisation </a:t>
            </a:r>
            <a:r>
              <a:rPr lang="fr-CA" dirty="0" smtClean="0">
                <a:effectLst/>
              </a:rPr>
              <a:t>du courriel ou du web</a:t>
            </a:r>
            <a:endParaRPr lang="en-US" dirty="0"/>
          </a:p>
        </p:txBody>
      </p:sp>
      <p:sp>
        <p:nvSpPr>
          <p:cNvPr id="6" name="Content Placeholder 2"/>
          <p:cNvSpPr txBox="1">
            <a:spLocks/>
          </p:cNvSpPr>
          <p:nvPr/>
        </p:nvSpPr>
        <p:spPr>
          <a:xfrm>
            <a:off x="688402" y="1628800"/>
            <a:ext cx="10950625" cy="4752528"/>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defTabSz="914400">
              <a:buNone/>
            </a:pPr>
            <a:r>
              <a:rPr lang="fr-CA" sz="3600" dirty="0"/>
              <a:t>Diminuer la distance professionnelle </a:t>
            </a:r>
            <a:r>
              <a:rPr lang="fr-CA" sz="3600" dirty="0" smtClean="0"/>
              <a:t>(élèves et parents) en utilisant, par exemple, un ton familier.</a:t>
            </a:r>
          </a:p>
          <a:p>
            <a:pPr marL="0" indent="0" defTabSz="914400">
              <a:buNone/>
            </a:pPr>
            <a:endParaRPr lang="fr-CA" sz="3600" dirty="0"/>
          </a:p>
          <a:p>
            <a:pPr marL="0" indent="0" defTabSz="914400">
              <a:buNone/>
            </a:pPr>
            <a:r>
              <a:rPr lang="fr-CA" sz="3600" dirty="0"/>
              <a:t>Diffuser des informations privées avec les élèves ou les parents (les écrits restent</a:t>
            </a:r>
            <a:r>
              <a:rPr lang="fr-CA" sz="3600" dirty="0" smtClean="0"/>
              <a:t>…).</a:t>
            </a:r>
          </a:p>
          <a:p>
            <a:pPr marL="0" indent="0" defTabSz="914400">
              <a:buNone/>
            </a:pPr>
            <a:endParaRPr lang="fr-CA" sz="3600" dirty="0"/>
          </a:p>
          <a:p>
            <a:pPr marL="0" indent="0" defTabSz="914400">
              <a:buNone/>
            </a:pPr>
            <a:r>
              <a:rPr lang="fr-CA" sz="3600" dirty="0"/>
              <a:t>Ne pas informer les parents que vous utilisez le courriel avec les élèves ou une page web en </a:t>
            </a:r>
            <a:r>
              <a:rPr lang="fr-CA" sz="3600" dirty="0" smtClean="0"/>
              <a:t>classe.</a:t>
            </a:r>
            <a:endParaRPr lang="fr-CA" sz="3600" dirty="0"/>
          </a:p>
          <a:p>
            <a:pPr marL="0" indent="0" defTabSz="914400">
              <a:buNone/>
            </a:pPr>
            <a:endParaRPr lang="fr-CA" sz="3600" dirty="0"/>
          </a:p>
          <a:p>
            <a:pPr marL="0" indent="0" defTabSz="914400">
              <a:buNone/>
            </a:pPr>
            <a:endParaRPr lang="fr-CA" sz="3600"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p:txBody>
      </p:sp>
      <p:sp>
        <p:nvSpPr>
          <p:cNvPr id="3" name="AutoShape 2"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AutoShape 4"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2" descr="data:image/jpeg;base64,/9j/4AAQSkZJRgABAQAAAQABAAD/2wCEAAkGBxEHBhUUBxQVFRUXFxcYGBcWGBgaHhweHxkeISAgHRofHCggGh8nHhwaLTEtJSovLi4uFx8zODMsQyktLisBCgoKBQUFDgUFDisZExkrKysrKysrKysrKysrKysrKysrKysrKysrKysrKysrKysrKysrKysrKysrKysrKysrK//AABEIAL0BCwMBIgACEQEDEQH/xAAcAAEAAgMBAQEAAAAAAAAAAAAABwgEBQYDAgH/xABLEAABAwICBQYGDgkDBQAAAAABAAIDBBEFBgcSITFBE1FhcYGRCCI2c7KzFBUXMjdCUlRydKGxwtIWNDViZIKSk5TB0/Alg6Kj0f/EABQBAQAAAAAAAAAAAAAAAAAAAAD/xAAUEQEAAAAAAAAAAAAAAAAAAAAA/9oADAMBAAIRAxEAPwCDUREBERAREQEREBERAREQEREBERAREQEREBERAREQEREBERAREQEREBERAREQEREBERAREQEREBERAREQEREBERAREQEREBERAREQEREBERAREQEREBERAREQEREBERAREQEREBERAREQEREBERAREQEREBERAREQEREBERAREQEREBERAREQF+tBc6zdpK/FkUH6/H9Nv3hBsv0RxL5jV/48v5U/RHEvmNX/AI8v5VclEFHpGGKQiQEEEggixBG8EcCvlbDMXlBUeel9MrXoCIiAiIgIiICIiAiIgIiICIiAiIgLOw7B6nFQ72sgmm1ba3JRvfa97X1QbXse5YKnbwZ/1au+lB90iCI/0RxL5jV/48v5ViYjgtVhcYdidPNCCbAyxvYCeYFwFyrqKHvCT/YFL553oFBX1ERAREQF9MaXvAYCSdgA4rrdHWQ587YkREeTgZblZbXt+60cXH7N54A2Vytk2hyrThuEQtDrWMjrOkd1v39gsOhBVeLJ2JTR3ioasjfcQS/Z4u1a6vwyfDX2xGGSIncJGOYe5wCuwvCspI66nLK1jZGO2Fr2hwPWDsKCkayKD9fj+m37wpm0oaH201O6qyi02bd0lPtOziYuOz5PdwChmg/X4/pt+8ILtoiIKb4lhs+J5lqW4bFJK4TSktjY559+eDQVj4ll2twqPWxOmnib8qSJ7R3kWVxsPw6HDINTD42xtJLiGi1yTck85POdqyJGCVhEgBBFiCLgjpHFBR5FKum3R/HlupbVYM3VgldqvjG6N9ifF5mOAOzgQQNhAEVICy8PwyfE5CMNhllI3iNjnnuaCpe0W6IW4hTMqs1g6jrOjg2jWHB0h3gHeGixOy54Gc6KjioKYR0LGRsbsDWNDQOoDYgqHJkjFIo7voaq3mZD9gF1o54H00xbUNc1w2FrgQR1g7QrvrUZjyzSZlpOTxmFsg4OIs5vS142t7EFM0XbaS9H0uSa4FpMlNISI5LbQd+o/gHW7HAEi1iBxKAveko5K6fUomPkcfisaXHuAupE0VaL3ZstUYsXMpQ4gAbHSkHaGng0HYT0EDiRYnBsFpsDoxFhETImDgwWv0k73HpJJQVLGR8UMWt7BqreZkv3WutPW0MuHzatfG+N3yZGuae4gFXbWHiuFQYxSGPFImSsPxXtB7RzHpG1BShFKOlbRYcrsNTgms+lv4zTtdFc7NvxmX2AnaNgN96i5AX3FE6aQNhBc47AACSeoDeus0dZDnzriVo7xwMI5WW2791vO4/ZvPAGzGV8pUWVqUMwaFrTazpDte76T956twvsAQVUZk7E5I9ZlDVkeYl/LtUv+DjTPoxXsq2OY9roA5rwWuBtJsIO0KaFH2j3y7xrz8HoPQSCoe8JP9gUvnnegphUPeEn+wKXzzvQQV9REQF9RRmWQNiBJJAAHEncF8rpNHFIK3PlEx27l43H+U634UFoskZdZlbLUVPABdrQZHD40h987v3cwAHBb1Fj4hVChoJJZd0bHPPU0En7kHsXBpGsRt3L6VLMdxmfH8UfPijy+R5JuSbAX2NaPitHAcFYLQHmWox3L8sWJudIadzQ17rklrgbNJ42LTv4EIJRVZ9L+Vm5dz4x9G3ViqXCRoG5r9Ya7R0XIPMNe3BWYUTeEHTtdhdE8jxm1QaD0Obc+gO5BLKIiAirxkHMVXVaayJ5pHNklqWuYXEt1Q2QtGruAaWttzWVh0HI6WaEV+jyra/4sfKDoLCHf6faoE0OZWbmfODRWN1oYRysgIuHWIDWnrcRccQ1wViNIXkJXfVpvVlRt4NNMG0FZJxL4mdjQ4/i+xBNSw8XxOHBsNfPiTwyONus5x/+cSTYADeSAsxRX4QkzjlumiBLWy1LQ89Aa7f2m/8AKg8KTT1QzYiGzwTsiJA5Q6pI6XMB3DjYk8wKlpjg9oLCCDtBC59uRsKa0AUNLs54Yz/ot9BE2nha2ABrWgNaALAACwAHAAINbmjA4syYDLTVo8WRpAPFrviuHSDY9iqllnK8mMZ0joZvFdyrmSW+KGE8pbpAa63TZXCUNZMpGM0/Yhqj3sUjx1udDf03d6CX6OlZQ0jI6RoaxjQ1rRuAAsAOxekkgijLpCAACSSbAAbyTwC+lxWmWrfR6N6s05sXNYwnofI1ru9pI7UHNV+nihp8RLKWCaWMG3Kgtbfpaw7SOshSfhOJRYxhsc+Hu1o5GhzT0HnHAjiOBC43IuS8NmyZRvqaOnke+nie574mOcS5gcbki52ldph9BFhtII8PjZHG29mMaGtFzc2A2C5JPag9KumZWUro6pocx7S1zTtBBFiD0EKoWassvwbOktFTgucJQyIcXB9jH2kObfpurhKG83ULJvCBw8PAOtEyQ/SYZiD/AODe5BJeT8vRZWy9FTUlvEHjO+W8++ces9wsOC3KLExauGGYVLNILiKN8hA4hrS4/cgy1H2j3y7xrz8HovVfcXzpiGL4oZ6mpmDybgMe9jWcwY0HxQO/ibm5UxeD1VzYn7PnxBxe+SSHWebbSGvvu2biEEwqHvCT/YFL553oKYVDvhKH/oFL553oIK/IiIC63RN8ItH5z8LlyS63RN8ItH5z8LkFtlp84+SFZ9Wn9U5bhafOPkhWfVp/VOQQbgmhd+P4BTVOH1LWCWNrntkYTY8dUg7R0HvUz5DyhDkvAxBRkvcTrySEWL3WAva51RYCw4dJJJ8NFvwe0XmW/eV1SAoY8IXFGipoaZhGtyhmcL7QLhrdnMbv/pUs43i0OB4W+fE3hkbBck/YAOJJ2AcSVU7MuZJM15xNTU7NaRoY35DAfFb3b+cknigt+iIgrHo4+Gxnn6r1cqs4qx6OPhsZ5+q9XKrOIOe0heQld9Wm9WVFPg1YkG1VXTvO1zY5Wj6JLXekxStpC8hK76tN6sqq2T8wyZXzFFU0u0sPjNvbWadjmnrF7cxseCC5S4zS1lV+bcoujoheaNwljFwNYgEFt+F2uNuF7LpMCxiDHsLZPhbw+N4uDxHOCODgdhCz0FYcMrsz4jiYgp5K4PvY6+u0N6XuIs0da1+N5sxzA8VkgxKsqGyRus4a57CDxBFiDxBCtco90u5AGbsK5XD2j2XE06nDlG7+TJ79W+4nhclBAvuhYt8+qP6yuo0JY89+k3XxN7nyVMUkZe43Jd4rxc/9u3coyljMUhbKCHAkEEWII3gjgV7UFY/D65ktIdV8bmvaeYtNx9oQXbWnzfgYzJlmemeQOVYQ0ncHA3aT0BwB7FiZEzbDnHAWzUtg8WEsd9rH8R9E7weI6bgdGgq0yXMmD1LaOA1rSzxGMYHFthu1SBqlvSDZfWacbzBlWvEWM1dQ1xaHgiS7SCODhsJBuD0jqJtGuY0gZOhzngRiqLNkbd0MnFjrfa07iOo7wLBWr3QsW+fVH9ZWTlTNU8mkGjqccldKWyMYXyG9mOJadvMNdx71zeL4bLg+JSQYi0skjcWuaf8Am0EWIPEEFYaC8a+J4mzwubMAWuBaQeIIsR3KP9D2e2ZowRsNa4eyoWgPB3yNGwSDn4B3MesKQ0Ffsc0DVQxN3tFNC6Em7eWc9rm9B1WODrc438wUtaPMoMyXl4QRu13ucXyPtbWcQBsHAAAAdV+K6dEBQL4SmIiTEKSnYdrGSSOH0yGt9B3eprxzF4cCwt8+JvDI2C5P3ADiSdgHElVEzfmCTNGYpamp2F7vFbe+q0bGt7AB1m54oNMiIgLrdE3wi0fnPwuXJLrdE3wi0fnPwuQW2Wnzj5IVn1af1TluFp84+SFZ9Wn9U5BwWj3SPhOG5Npoa6qDJI4w17SyXYdvEMsewrIxzTdhdDAfazlKl/ANaY236XPAIHU0qtKIOozxnqrznVg4iQ2NpJZCy+q3p/edbiem1ty5ylkEVU1ztwcCewryRBZf3cMJ/iP7Y/Onu4YT/Ef2x+dVoRB2GUMxwYPpIbW1evyIlnf4ou6z2vA2X53Dipn93HCf4j+2PzqtCILBZs0wYZi2WKmCl5fXlhkY28YAu5pAudbYLlV9REHS5KzvWZNrNbDHXY4+PE/ax/Z8V3SNvWNim3A9OOG1sQ9tWy0z7bbtMjexzBrHtaFW1EFq5NLmCRx39l36BFNf0FxObNO7eSLMqwnWOzlpgAB0tjBN/wCYjqKgpEGRX1kmI1r5a1xfI9xc5x3knesdEQbbLWY6rLGJCbB5Cxw2Eb2uHyXN3OH3bxY7VOGW9O1JVRBuYInwP4ujGvGem3v29Vj1qvKILV+63gnJ39ljq5Ke/dya5jMunalpYi3LsT5n8HyDUjHTb37urxetV7RBs8xY9UZkxV0+Lv15HbNwAAG5rQNwC1iIgycOrpcMrWS4e90cjDdrmmxB/wCd4KmvKmndvIhmaoTrDZy0IBB6XRki38pPUFBaILVxaXMEkZf2XboMUwPoLS47pyw2iiPtS2WpfbZZpjZ2ueNYdjSq3Ig6bOueKzOVUHYm4CNpuyJmxjem29zuk7dvDcuZREBERAXRaPcTiwfOlNPiLtSKN93Os51hqkbmgk7+AXOogtT7r2CfO/8A01H+2tdmXSpg1dlypipaq75IJWNHIzi7nMIAuY7DaRvVZ0QEREBERAREQEREBERAREQEREBERAREQEREBERAREQEREBERAREQEREBERAREQEREBERAREQEREBERAREQEREBERAREQEREBERAREQEREBERAREQEREBERAREQEREBERAREQEREBERAREQEREBERAREQEREBERAREQEREBERAREQEREBERAREQEREBERAREQEREBERAREQE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AutoShape 2" descr="data:image/jpeg;base64,/9j/4AAQSkZJRgABAQAAAQABAAD/2wCEAAkGBhQGDxMPBxQWExMWFxYXFBQXEhoUFhoWExwaGRkYFhQXJyYfGRojGhUUHy8gIyc1LSwsFSAxNTAqNSYrLSkBCQoKDQwOGg8PGTUkHyQvLzQtLCw1NSovLywsNCopLCwsLCwpKSwsLCwsLCwsKiksLCksLCwsLCkpLCksKSosLP/AABEIAJsBRAMBIgACEQEDEQH/xAAcAAEAAgMBAQEAAAAAAAAAAAAABgcBAwQFAgj/xABGEAABAwEDBQwGCAUEAwAAAAABAAIDEQQFBgcSITFTExQXQVFhcZKTstHSIjNzgaOxIzI0NUJygpFSYqHBwjaEovAWY+H/xAAZAQEAAwEBAAAAAAAAAAAAAAAAAQMEAgX/xAAoEQACAQIFBQACAwEAAAAAAAAAAQIDERITITFRBBQyQVIiM0JhcYH/2gAMAwEAAhEDEQA/AIu63SVP0knaO8Vjf0m0k7R3itLtZWF71kY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mGE7W98L857z9Idb3H8LOdFqwj6l/tD3WIss1+TLlsRV2srCy7WVhaykIiIAiIgCIiAIiIAiIgCIiAIiIAiIgCIiAIiIAiIgCIiAIiIAiIgCIiAIiIAiIgCIiAIiICV4R9S/wBoe6xEwj6l/tD3WIsk/Jl0diKu1lYWXaysLWUhERAERbrLZja3BrEBpRWjdGSPdYw63vDCR9XNz3D8xqADzBd/BBFtfgjzLO+ppLS51gm/RT6K4OCCLa/BHmTggi2vwR5lHdUuSc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17fkgAYTZJGudxAszK9DgTT3hVned3OuuQxzAggkUOsEaCDzhWwqwn4s5aa3RyIiKwgIiICV4R9S/wBoe6xEwj6l/tD3WIsk/Jl0diKu1lYWXaysLWUhERAFJ8nkQlt0QeK+mz+lT8wFGFLcm8DnW6ItBIzwdXE0OqegV1rip4Me0XoiIvCN4REQBERAEREBHblx3Zb/AJ972EvL6OOmMtFG69J6VIlSuSz72Ps5vm1XUr69NU5WRxCTkrsIiKg7CIiAIiIAiIgCIiAIiIDgvu+48Pwm0W8kMBaDRpcauNBoHOVruDEMWJYjNdxcWBxYc5paagAnQeZwXhZVvuuT88XfC5Mjn3e/27+5Gr1TWVj93OMTxWJ2iIqDsIiIAqYysRBlscWjWGE9JbT+wVzqmsrf2w9EfyK19J+wpreKIGiIvVMwREQErwj6l/tD3WImEfUv9oe6xFkn5MujsRV2srCy7WVhaykIi9G5Lode8rWR00uDQKgVJ4q8QRuwPu4rhkvuVrIGk1OgcvLp4gOMq88MYYjw3Fmx0MhAz30/4t5GhMMYYjw5Fmx0MhAz30/4t5GjkXtLyq9fHotjTTp21e4RFEcp9+G5rA5sBo+Z25gjWGkEvI/SCP1LNCLlJRRa3ZXPJxJlU3Gbe2G4xO+ubnkFzS7kjY3S/prTRorrXlS4/vS4yJL5s43Mn8ULox0B4Og9NehfWS6exXLE60XlNEyd5LWhzwHMjbyA6s41PQAprbsU3deMT4bVaYHMeC1wMg0g/wB+dbJKMHhULrkqV2r3OzDWJYsUQCaxaOJ7D9ZjuQ/MHjC9KedtlY6SchrWglziaAAaSSVTeS+3m7L0NnidnRyiRlQdDtzq5jx7mu66k2WK+DZLNFZojTdnEv8AyR0NPe5zeqq50LVVBeyVP8bnBemVia3S7jhiHO1hrnMc97qcbY20oOmvPRav/M74u8Z9tsuczjrZnig6WHR71KMmeH23RYY5S36Wdoke7jzXaWNryBtDTlJUtUyqU4vCohRk1dspTJQ7PvSp445T+5arivS1mwQSzMFSyN7wDqJY0mh/ZU/ks+9j7Ob5tVs4j+xWn2Mvccp6nWqiKfiQCwZZ6tkN4QAEAbm1jj6RNa5znaGgaNOnXqWiTHF728brYbKWx6xSzPfo/M763SAuTI9dsdttMz7Uxr3RsYYy4VzS4mpAOiugaeJXCpqunSlZREVKSu2VlcOWL0Xi/wCOjmirXRNPpEfhLHH0Tz1poOrj1SZR7wvupw/ZKM/i3N8x6wo33UXg2yyMmxCYpWhzHWoZzSKghxBII46klXfHGIwGsAAAoABQAcwU1cunZqO4jil7Kru7KpabrnEOJogG1Gf9G6ORoP4s06HDj1dBVqscHgFukHSDzFVRlqiAmsrgNJZICeYFtO8f3Vi4ZdnWGyl2vcIe41V1oxcIzStc6g3dpmvE2J4sLQbtbdJOhjB9Z7uQcg5TxfsDXseP70vyslzWcbmD+GF0nuLyfSPQPcvOxfO7GN9Cyxk5jXiBvMGn6V1OWoef0hXHYbEy7omQ2RoaxgDWtHEB/wB1qWo0oq6u2RrJ6PQgmFMqW/5hZr/YIZCc0PALW52rNex2lhro16+RWEqvyxYfa0R26AUcTuctOOoJY484oW15xyKX4Cvs37d8Ukxq9tY5Dxl0eip5yM0+9c1YRcVUiTFu+FnXiXE0WF4d2tpqToYwfWe7kH9zxfsq7blFvK/XE3HZxmA/hidLTmc8+jX3BcONp3YrvptkYfRa9kDeatDI6nLUu6gVwWCwMuyJkNjaGMYKNaOT+55Txrq0KUU2rtkayej0KbxTiq8LXZnWa/7PubXFpDzC+M1YQ7WTmnUpjkc+73+3f3I115VvuqT88XfauTI593v9u/uRruUlKhdK2pCVpk0t1uZdsT5rY4MYwVc48QHzPNxqsrVlPtl9ymPC9nqBqqwySU/icAc1g/fpX3lmvot3GxxmgI3WTn0lrB/R59wUxwPh5uHbFGylJHgPlNNJe4VoeZv1R0c6rjGNOGOSu3sS25SsiG2DKlabomEOKoM0aKkMMcgB/FmGoeOinv1KzbLaW21jZLM4OY4BzXDSCDpBCjWUbD7b7sMjgPpYQZIzx+jpc3oLQdHKByLwcjd9G0RS2SU13Mh8f5X1zgOYOFf1pOMZwxxVrbhNqWFlkKmsrf2w9EfyKuVU1lb+2Hoj+RU9J+wit4kDREXqmYIiICV4R9S/2h7rETCPqX+0PdYiyT8mXR2Iq7WVhZdrKwtZSFts1pNldnR+8cq1IgLowHjwXs1sF4O+k1Mefxfyu/m5Dx9Oucr8x2a0myuzo/eOVXHgLHYvcNs9vP0mpjzrdT8Lv5ufj6dfm9R09vyiX06n8WTlVnlrB3Oy8mdL+9G0/urMUNyrXSbyu8viFXQuEnPm0LX/ALB2d+lZ6DtUTLZq8WeLhPJvZL7sMFotG6Z721dSSgqCQaCmjUvW4IrD/wC3tf8A4uXJBfgtVldZJD6cTi5o5Y3mtR0OLgekcqsAmmtWValSM2rkRjFq9iK3Rk3slyTstFj3TPYSW1kqNILdIpyEqEZaZCbXC3iEJI6S91e6Fad335Bez5GWCRsjoyA/NNQC6tNOo6jq5FX2Wi6y4We1MGgZ0T/1ek35P/ddUJydVYyJpYdCwrkaGWWAN1CKOnVC7VGsnt8i+LuhoavjaInjjBjFBXpbmn3rpxlf7cO2KWVxo8gtiHGZHCgp0fWPM0rO4PHh93O01a5WGSs1vY02c3zaraxH9itPsZe45VFkk0XmPZSf4q3cR/YrT7GXuOWnqf2r/hXT8St8inrrV+SPvOVsqpsinrrV+SPvOVsqvqv2M6peJSc/+pf92z/FXYFSc/8AqX/ds/xV2BddT/H/AAin7Kpy1+ssv5ZfmxWFhf7BZfYQ9xqr3LX6yy/ll+bFYWF/sFl9hD3GpU/TAR82VRgX0r+rN9bPtJ/VR9f8ldapTEjHYMvzfFDmGQTNpxskrugHPUyD9lc1mtLbWxslnIcxwDmuGog6QQnU64ZLZoU9LojOVAA3VPn8sVOndGf2qvLyMk7xmrq3c06kdVx5Y7+a2OOxRGri4SSczW1zQekmv6OdSbJ3cxuW7omTCj31keOQyaQDzhoaPcnjQ19sbzK4wu7d8Q50msz2k++kquxUffdcI36ZpAc0TCYU445SS6nWkb0hXbFKJ2h8RDmkAgg1BB0gg8lE6nXDL1YU/aIllXNLrk/PF3wuTI593v8Abv7ka8zLHfzS2Kwwmrs7dJOYAEMB5zUmnMOVenkc+73+3f3I1OFrp9eSL3qEOyn+le9Jfq5sPV4/7q7AqqyzXOQ+G2MHolu5PPIQS5n7gvHuCnWDr+biGxRTNNXgBsg4xI0UdXp1jmcFFX8qUJImGkmj17SAWOEmrNNeimlU7kbJFvfm6twdXrx0VhZQL+bcVglNaSSAxxjjznihI/KCT7hyqL5GbmMTJrXIKB1I4+hml5HNXNH6SlP8aMm/YlrNIsxU1lb+2Hoj+RVyqmsrf2w9EfyKdJ+wit4kDREXqmYIiICV4R9S/wBoe6xEwj6l/tD3WIsk/Jl0diKu1lYWXaysLWUhERAFKcnP2+L87fk5RZe/gm8G3bbI5JtQc0noBof2Dq+5cTV4sH6CXy9gkBa8AgihBFQQeIhGPEgBYQQRUEaQQeMFfS8I3lV3zkvtF1T74wm+grVrM/MkZXia46HN6Tq0GutfMmFr5xJ9HfE25x8edI0AjnZD9b9StZFp7mfu3+leWiPYSwVDhJp3uS+VwAfI7QSBxBo0NbXi185XrXrdcd8wvgtozmPFCOPlBB4iDQg8y60VDnJvE3qdpJKxUZwDeWFpi/Dcme0/ia9rCRxCSOT0SR7/AHLssOT+24inbNjCWrGn1eeHOI15oDPQYDxkafmLQRXvqZ/1fn2cZaK0sWArTct8NtF25os5kc4uqPRjfUujLDp/lBHMdCsC9rIbfZ5ooqBz43sBOqr2kCtOKpXWiqnUlNpv0dKKRB8nmCJsJyTPt7o3B7WAZjnHS0kmuc0cqnCIonNzeJkpJKyK8lyeWh977/D4ty3dsmbnOz80U0UzaV0cqsNESdRztf0QopbEJyh4Kmxa+B1gdG3cw8Oz3OH1i2lM1p/hKlVzWM3dZoYZqF0ccbHEaqsaAaVpo0LsRHNuKj6QUUnc8LFuEo8WQ7nOc17amOQCpaTrqONpoKjmHIoDZcMXzhwGG6X1j00zZIy3TxhsulnuCttF3CtKKw7r+yHBN3K1wxkwkdPvvFLxI6uduedn5zuWV5100eiP3poVlIi5nUlN3ZMYqOxGsbYKZi6MUO5zMruclKih1teONp/ofeDCLFh6+7lbve73ER6hSWJzQP5d09Jo6AFbiLuFaUVh3X9kOCbuVtduShz4Z33xKH2mVhDXVLmscSHZznHS5xIAJ5K66r0smmHLVhxs8d60bGXAsaHNdV1KOeCNIFAwUKm6JKvOSafsKCTujkvS7I75hfBbW5zHihHyIPEQaEHmVYuwDeOFpXPwzLntPI5rHEcQfHJ6DiOX5K2UXNOrKGi2JlFMqiz5O7fiacS4qlzWjX6bXvp/CxrPQZXl/oVaFhsTLtiZDZGhrGANa0cQH/da3olSrKe4jFRCprK39sPRH8irlVH5TLzZeNscbOagENBGo5goSObOJ/ZX9IvzKq2yIciIvUM4REQErwj6l/tD3WImEfUv9oe6xFkn5MujsRV2srCy7WVhaykIiIAsseYyCzQRqKwiAkl149tN1MzIHuDeQEEe5rgae5d3Cla9o7qx+VQ1Fw6cHq0LteyZcKVr2jurH5U4UrXtHdWPyqGooyqfyib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lNvyiWq3sLJZHUOsVDQenMAJHNVRmWUzHOkNSvhF0oqOyICIi6AREQErwj6l/tD3WImEfUv9oe6xFkn5MujsRV2srCy7WVhaykIiIAiIgCIiAIiIAiIgCIiAIiIAiIgCIiAIiIAiIgCIiAIiIAiIgCIiAIiIAiIgCIiAIiICV4R9S/2h7rETCPqX+0PdYiyT8mXR2Iq7WVhZdrKwtZSEREAREQBERAEREAREQBERAEREAREQBERAEREAREQBERAEREAREQBERAEREAREQBERAEREBK8I+pf7Q91iJhH1L/aHusRZJ+TLo7H/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162682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064" y="2492896"/>
            <a:ext cx="10969943" cy="990600"/>
          </a:xfrm>
        </p:spPr>
        <p:txBody>
          <a:bodyPr>
            <a:normAutofit/>
          </a:bodyPr>
          <a:lstStyle/>
          <a:p>
            <a:pPr algn="ctr"/>
            <a:r>
              <a:rPr lang="en-US" dirty="0" err="1" smtClean="0"/>
              <a:t>Utiliser</a:t>
            </a:r>
            <a:r>
              <a:rPr lang="en-US" dirty="0" smtClean="0"/>
              <a:t> </a:t>
            </a:r>
            <a:r>
              <a:rPr lang="en-US" dirty="0" err="1" smtClean="0"/>
              <a:t>adéquatement</a:t>
            </a:r>
            <a:r>
              <a:rPr lang="en-US" dirty="0" smtClean="0"/>
              <a:t> le </a:t>
            </a:r>
            <a:r>
              <a:rPr lang="en-US" dirty="0" err="1" smtClean="0"/>
              <a:t>courriel</a:t>
            </a:r>
            <a:r>
              <a:rPr lang="en-US" dirty="0" smtClean="0"/>
              <a:t> </a:t>
            </a:r>
            <a:r>
              <a:rPr lang="en-US" dirty="0" err="1" smtClean="0"/>
              <a:t>ou</a:t>
            </a:r>
            <a:r>
              <a:rPr lang="en-US" dirty="0" smtClean="0"/>
              <a:t> </a:t>
            </a:r>
            <a:r>
              <a:rPr lang="en-US" dirty="0" err="1" smtClean="0"/>
              <a:t>une</a:t>
            </a:r>
            <a:r>
              <a:rPr lang="en-US" dirty="0" smtClean="0"/>
              <a:t> page web</a:t>
            </a:r>
            <a:endParaRPr lang="en-US" dirty="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p:txBody>
      </p:sp>
      <p:sp>
        <p:nvSpPr>
          <p:cNvPr id="3" name="AutoShape 2"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AutoShape 4"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2" descr="data:image/jpeg;base64,/9j/4AAQSkZJRgABAQAAAQABAAD/2wCEAAkGBxEHBhUUBxQVFRUXFxcYGBcWGBgaHhweHxkeISAgHRofHCggGh8nHhwaLTEtJSovLi4uFx8zODMsQyktLisBCgoKBQUFDgUFDisZExkrKysrKysrKysrKysrKysrKysrKysrKysrKysrKysrKysrKysrKysrKysrKysrKysrK//AABEIAL0BCwMBIgACEQEDEQH/xAAcAAEAAgMBAQEAAAAAAAAAAAAABwgEBQYDAgH/xABLEAABAwICBQYGDgkDBQAAAAABAAIDBBEFBgcSITFBE1FhcYGRCCI2c7KzFBUXMjdCUlRydKGxwtIWNDViZIKSk5TB0/Alg6Kj0f/EABQBAQAAAAAAAAAAAAAAAAAAAAD/xAAUEQEAAAAAAAAAAAAAAAAAAAAA/9oADAMBAAIRAxEAPwCDUREBERAREQEREBERAREQEREBERAREQEREBERAREQEREBERAREQEREBERAREQEREBERAREQEREBERAREQEREBERAREQEREBERAREQEREBERAREQEREBERAREQEREBERAREQEREBERAREQEREBERAREQEREBERAREQEREBERAREQEREBERAREQF+tBc6zdpK/FkUH6/H9Nv3hBsv0RxL5jV/48v5U/RHEvmNX/AI8v5VclEFHpGGKQiQEEEggixBG8EcCvlbDMXlBUeel9MrXoCIiAiIgIiICIiAiIgIiICIiAiIgLOw7B6nFQ72sgmm1ba3JRvfa97X1QbXse5YKnbwZ/1au+lB90iCI/0RxL5jV/48v5ViYjgtVhcYdidPNCCbAyxvYCeYFwFyrqKHvCT/YFL553oFBX1ERAREQF9MaXvAYCSdgA4rrdHWQ587YkREeTgZblZbXt+60cXH7N54A2Vytk2hyrThuEQtDrWMjrOkd1v39gsOhBVeLJ2JTR3ioasjfcQS/Z4u1a6vwyfDX2xGGSIncJGOYe5wCuwvCspI66nLK1jZGO2Fr2hwPWDsKCkayKD9fj+m37wpm0oaH201O6qyi02bd0lPtOziYuOz5PdwChmg/X4/pt+8ILtoiIKb4lhs+J5lqW4bFJK4TSktjY559+eDQVj4ll2twqPWxOmnib8qSJ7R3kWVxsPw6HDINTD42xtJLiGi1yTck85POdqyJGCVhEgBBFiCLgjpHFBR5FKum3R/HlupbVYM3VgldqvjG6N9ifF5mOAOzgQQNhAEVICy8PwyfE5CMNhllI3iNjnnuaCpe0W6IW4hTMqs1g6jrOjg2jWHB0h3gHeGixOy54Gc6KjioKYR0LGRsbsDWNDQOoDYgqHJkjFIo7voaq3mZD9gF1o54H00xbUNc1w2FrgQR1g7QrvrUZjyzSZlpOTxmFsg4OIs5vS142t7EFM0XbaS9H0uSa4FpMlNISI5LbQd+o/gHW7HAEi1iBxKAveko5K6fUomPkcfisaXHuAupE0VaL3ZstUYsXMpQ4gAbHSkHaGng0HYT0EDiRYnBsFpsDoxFhETImDgwWv0k73HpJJQVLGR8UMWt7BqreZkv3WutPW0MuHzatfG+N3yZGuae4gFXbWHiuFQYxSGPFImSsPxXtB7RzHpG1BShFKOlbRYcrsNTgms+lv4zTtdFc7NvxmX2AnaNgN96i5AX3FE6aQNhBc47AACSeoDeus0dZDnzriVo7xwMI5WW2791vO4/ZvPAGzGV8pUWVqUMwaFrTazpDte76T956twvsAQVUZk7E5I9ZlDVkeYl/LtUv+DjTPoxXsq2OY9roA5rwWuBtJsIO0KaFH2j3y7xrz8HoPQSCoe8JP9gUvnnegphUPeEn+wKXzzvQQV9REQF9RRmWQNiBJJAAHEncF8rpNHFIK3PlEx27l43H+U634UFoskZdZlbLUVPABdrQZHD40h987v3cwAHBb1Fj4hVChoJJZd0bHPPU0En7kHsXBpGsRt3L6VLMdxmfH8UfPijy+R5JuSbAX2NaPitHAcFYLQHmWox3L8sWJudIadzQ17rklrgbNJ42LTv4EIJRVZ9L+Vm5dz4x9G3ViqXCRoG5r9Ya7R0XIPMNe3BWYUTeEHTtdhdE8jxm1QaD0Obc+gO5BLKIiAirxkHMVXVaayJ5pHNklqWuYXEt1Q2QtGruAaWttzWVh0HI6WaEV+jyra/4sfKDoLCHf6faoE0OZWbmfODRWN1oYRysgIuHWIDWnrcRccQ1wViNIXkJXfVpvVlRt4NNMG0FZJxL4mdjQ4/i+xBNSw8XxOHBsNfPiTwyONus5x/+cSTYADeSAsxRX4QkzjlumiBLWy1LQ89Aa7f2m/8AKg8KTT1QzYiGzwTsiJA5Q6pI6XMB3DjYk8wKlpjg9oLCCDtBC59uRsKa0AUNLs54Yz/ot9BE2nha2ABrWgNaALAACwAHAAINbmjA4syYDLTVo8WRpAPFrviuHSDY9iqllnK8mMZ0joZvFdyrmSW+KGE8pbpAa63TZXCUNZMpGM0/Yhqj3sUjx1udDf03d6CX6OlZQ0jI6RoaxjQ1rRuAAsAOxekkgijLpCAACSSbAAbyTwC+lxWmWrfR6N6s05sXNYwnofI1ru9pI7UHNV+nihp8RLKWCaWMG3Kgtbfpaw7SOshSfhOJRYxhsc+Hu1o5GhzT0HnHAjiOBC43IuS8NmyZRvqaOnke+nie574mOcS5gcbki52ldph9BFhtII8PjZHG29mMaGtFzc2A2C5JPag9KumZWUro6pocx7S1zTtBBFiD0EKoWassvwbOktFTgucJQyIcXB9jH2kObfpurhKG83ULJvCBw8PAOtEyQ/SYZiD/AODe5BJeT8vRZWy9FTUlvEHjO+W8++ces9wsOC3KLExauGGYVLNILiKN8hA4hrS4/cgy1H2j3y7xrz8HovVfcXzpiGL4oZ6mpmDybgMe9jWcwY0HxQO/ibm5UxeD1VzYn7PnxBxe+SSHWebbSGvvu2biEEwqHvCT/YFL553oKYVDvhKH/oFL553oIK/IiIC63RN8ItH5z8LlyS63RN8ItH5z8LkFtlp84+SFZ9Wn9U5bhafOPkhWfVp/VOQQbgmhd+P4BTVOH1LWCWNrntkYTY8dUg7R0HvUz5DyhDkvAxBRkvcTrySEWL3WAva51RYCw4dJJJ8NFvwe0XmW/eV1SAoY8IXFGipoaZhGtyhmcL7QLhrdnMbv/pUs43i0OB4W+fE3hkbBck/YAOJJ2AcSVU7MuZJM15xNTU7NaRoY35DAfFb3b+cknigt+iIgrHo4+Gxnn6r1cqs4qx6OPhsZ5+q9XKrOIOe0heQld9Wm9WVFPg1YkG1VXTvO1zY5Wj6JLXekxStpC8hK76tN6sqq2T8wyZXzFFU0u0sPjNvbWadjmnrF7cxseCC5S4zS1lV+bcoujoheaNwljFwNYgEFt+F2uNuF7LpMCxiDHsLZPhbw+N4uDxHOCODgdhCz0FYcMrsz4jiYgp5K4PvY6+u0N6XuIs0da1+N5sxzA8VkgxKsqGyRus4a57CDxBFiDxBCtco90u5AGbsK5XD2j2XE06nDlG7+TJ79W+4nhclBAvuhYt8+qP6yuo0JY89+k3XxN7nyVMUkZe43Jd4rxc/9u3coyljMUhbKCHAkEEWII3gjgV7UFY/D65ktIdV8bmvaeYtNx9oQXbWnzfgYzJlmemeQOVYQ0ncHA3aT0BwB7FiZEzbDnHAWzUtg8WEsd9rH8R9E7weI6bgdGgq0yXMmD1LaOA1rSzxGMYHFthu1SBqlvSDZfWacbzBlWvEWM1dQ1xaHgiS7SCODhsJBuD0jqJtGuY0gZOhzngRiqLNkbd0MnFjrfa07iOo7wLBWr3QsW+fVH9ZWTlTNU8mkGjqccldKWyMYXyG9mOJadvMNdx71zeL4bLg+JSQYi0skjcWuaf8Am0EWIPEEFYaC8a+J4mzwubMAWuBaQeIIsR3KP9D2e2ZowRsNa4eyoWgPB3yNGwSDn4B3MesKQ0Ffsc0DVQxN3tFNC6Em7eWc9rm9B1WODrc438wUtaPMoMyXl4QRu13ucXyPtbWcQBsHAAAAdV+K6dEBQL4SmIiTEKSnYdrGSSOH0yGt9B3eprxzF4cCwt8+JvDI2C5P3ADiSdgHElVEzfmCTNGYpamp2F7vFbe+q0bGt7AB1m54oNMiIgLrdE3wi0fnPwuXJLrdE3wi0fnPwuQW2Wnzj5IVn1af1TluFp84+SFZ9Wn9U5BwWj3SPhOG5Npoa6qDJI4w17SyXYdvEMsewrIxzTdhdDAfazlKl/ANaY236XPAIHU0qtKIOozxnqrznVg4iQ2NpJZCy+q3p/edbiem1ty5ylkEVU1ztwcCewryRBZf3cMJ/iP7Y/Onu4YT/Ef2x+dVoRB2GUMxwYPpIbW1evyIlnf4ou6z2vA2X53Dipn93HCf4j+2PzqtCILBZs0wYZi2WKmCl5fXlhkY28YAu5pAudbYLlV9REHS5KzvWZNrNbDHXY4+PE/ax/Z8V3SNvWNim3A9OOG1sQ9tWy0z7bbtMjexzBrHtaFW1EFq5NLmCRx39l36BFNf0FxObNO7eSLMqwnWOzlpgAB0tjBN/wCYjqKgpEGRX1kmI1r5a1xfI9xc5x3knesdEQbbLWY6rLGJCbB5Cxw2Eb2uHyXN3OH3bxY7VOGW9O1JVRBuYInwP4ujGvGem3v29Vj1qvKILV+63gnJ39ljq5Ke/dya5jMunalpYi3LsT5n8HyDUjHTb37urxetV7RBs8xY9UZkxV0+Lv15HbNwAAG5rQNwC1iIgycOrpcMrWS4e90cjDdrmmxB/wCd4KmvKmndvIhmaoTrDZy0IBB6XRki38pPUFBaILVxaXMEkZf2XboMUwPoLS47pyw2iiPtS2WpfbZZpjZ2ueNYdjSq3Ig6bOueKzOVUHYm4CNpuyJmxjem29zuk7dvDcuZREBERAXRaPcTiwfOlNPiLtSKN93Os51hqkbmgk7+AXOogtT7r2CfO/8A01H+2tdmXSpg1dlypipaq75IJWNHIzi7nMIAuY7DaRvVZ0QEREBERAREQEREBERAREQEREBERAREQEREBERAREQEREBERAREQEREBERAREQEREBERAREQEREBERAREQEREBERAREQEREBERAREQEREBERAREQEREBERAREQEREBERAREQEREBERAREQEREBERAREQEREBERAREQEREBERAREQEREBERAREQEREBERAREQEREBERAREQE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AutoShape 2" descr="data:image/jpeg;base64,/9j/4AAQSkZJRgABAQAAAQABAAD/2wCEAAkGBhQGDxMPBxQWExMWFxYXFBQXEhoUFhoWExwaGRkYFhQXJyYfGRojGhUUHy8gIyc1LSwsFSAxNTAqNSYrLSkBCQoKDQwOGg8PGTUkHyQvLzQtLCw1NSovLywsNCopLCwsLCwpKSwsLCwsLCwsKiksLCksLCwsLCkpLCksKSosLP/AABEIAJsBRAMBIgACEQEDEQH/xAAcAAEAAgMBAQEAAAAAAAAAAAAABgcBAwQFAgj/xABGEAABAwEDBQwGCAUEAwAAAAABAAIDEQQFBgcSITFTExQXQVFhcZKTstHSIjNzgaOxIzI0NUJygpFSYqHBwjaEovAWY+H/xAAZAQEAAwEBAAAAAAAAAAAAAAAAAQMEAgX/xAAoEQACAQIFBQACAwEAAAAAAAAAAQIDERITITFRBBQyQVIiM0JhcYH/2gAMAwEAAhEDEQA/AIu63SVP0knaO8Vjf0m0k7R3itLtZWF71kY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mGE7W98L857z9Idb3H8LOdFqwj6l/tD3WIss1+TLlsRV2srCy7WVhaykIiIAiIgCIiAIiIAiIgCIiAIiIAiIgCIiAIiIAiIgCIiAIiIAiIgCIiAIiIAiIgCIiAIiICV4R9S/wBoe6xEwj6l/tD3WIsk/Jl0diKu1lYWXaysLWUhERAERbrLZja3BrEBpRWjdGSPdYw63vDCR9XNz3D8xqADzBd/BBFtfgjzLO+ppLS51gm/RT6K4OCCLa/BHmTggi2vwR5lHdUuSc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17fkgAYTZJGudxAszK9DgTT3hVned3OuuQxzAggkUOsEaCDzhWwqwn4s5aa3RyIiKwgIiICV4R9S/wBoe6xEwj6l/tD3WIsk/Jl0diKu1lYWXaysLWUhERAFJ8nkQlt0QeK+mz+lT8wFGFLcm8DnW6ItBIzwdXE0OqegV1rip4Me0XoiIvCN4REQBERAEREBHblx3Zb/AJ972EvL6OOmMtFG69J6VIlSuSz72Ps5vm1XUr69NU5WRxCTkrsIiKg7CIiAIiIAiIgCIiAIiIDgvu+48Pwm0W8kMBaDRpcauNBoHOVruDEMWJYjNdxcWBxYc5paagAnQeZwXhZVvuuT88XfC5Mjn3e/27+5Gr1TWVj93OMTxWJ2iIqDsIiIAqYysRBlscWjWGE9JbT+wVzqmsrf2w9EfyK19J+wpreKIGiIvVMwREQErwj6l/tD3WImEfUv9oe6xFkn5MujsRV2srCy7WVhaykIi9G5Lode8rWR00uDQKgVJ4q8QRuwPu4rhkvuVrIGk1OgcvLp4gOMq88MYYjw3Fmx0MhAz30/4t5GhMMYYjw5Fmx0MhAz30/4t5GjkXtLyq9fHotjTTp21e4RFEcp9+G5rA5sBo+Z25gjWGkEvI/SCP1LNCLlJRRa3ZXPJxJlU3Gbe2G4xO+ubnkFzS7kjY3S/prTRorrXlS4/vS4yJL5s43Mn8ULox0B4Og9NehfWS6exXLE60XlNEyd5LWhzwHMjbyA6s41PQAprbsU3deMT4bVaYHMeC1wMg0g/wB+dbJKMHhULrkqV2r3OzDWJYsUQCaxaOJ7D9ZjuQ/MHjC9KedtlY6SchrWglziaAAaSSVTeS+3m7L0NnidnRyiRlQdDtzq5jx7mu66k2WK+DZLNFZojTdnEv8AyR0NPe5zeqq50LVVBeyVP8bnBemVia3S7jhiHO1hrnMc97qcbY20oOmvPRav/M74u8Z9tsuczjrZnig6WHR71KMmeH23RYY5S36Wdoke7jzXaWNryBtDTlJUtUyqU4vCohRk1dspTJQ7PvSp445T+5arivS1mwQSzMFSyN7wDqJY0mh/ZU/ks+9j7Ob5tVs4j+xWn2Mvccp6nWqiKfiQCwZZ6tkN4QAEAbm1jj6RNa5znaGgaNOnXqWiTHF728brYbKWx6xSzPfo/M763SAuTI9dsdttMz7Uxr3RsYYy4VzS4mpAOiugaeJXCpqunSlZREVKSu2VlcOWL0Xi/wCOjmirXRNPpEfhLHH0Tz1poOrj1SZR7wvupw/ZKM/i3N8x6wo33UXg2yyMmxCYpWhzHWoZzSKghxBII46klXfHGIwGsAAAoABQAcwU1cunZqO4jil7Kru7KpabrnEOJogG1Gf9G6ORoP4s06HDj1dBVqscHgFukHSDzFVRlqiAmsrgNJZICeYFtO8f3Vi4ZdnWGyl2vcIe41V1oxcIzStc6g3dpmvE2J4sLQbtbdJOhjB9Z7uQcg5TxfsDXseP70vyslzWcbmD+GF0nuLyfSPQPcvOxfO7GN9Cyxk5jXiBvMGn6V1OWoef0hXHYbEy7omQ2RoaxgDWtHEB/wB1qWo0oq6u2RrJ6PQgmFMqW/5hZr/YIZCc0PALW52rNex2lhro16+RWEqvyxYfa0R26AUcTuctOOoJY484oW15xyKX4Cvs37d8Ukxq9tY5Dxl0eip5yM0+9c1YRcVUiTFu+FnXiXE0WF4d2tpqToYwfWe7kH9zxfsq7blFvK/XE3HZxmA/hidLTmc8+jX3BcONp3YrvptkYfRa9kDeatDI6nLUu6gVwWCwMuyJkNjaGMYKNaOT+55Txrq0KUU2rtkayej0KbxTiq8LXZnWa/7PubXFpDzC+M1YQ7WTmnUpjkc+73+3f3I115VvuqT88XfauTI593v9u/uRruUlKhdK2pCVpk0t1uZdsT5rY4MYwVc48QHzPNxqsrVlPtl9ymPC9nqBqqwySU/icAc1g/fpX3lmvot3GxxmgI3WTn0lrB/R59wUxwPh5uHbFGylJHgPlNNJe4VoeZv1R0c6rjGNOGOSu3sS25SsiG2DKlabomEOKoM0aKkMMcgB/FmGoeOinv1KzbLaW21jZLM4OY4BzXDSCDpBCjWUbD7b7sMjgPpYQZIzx+jpc3oLQdHKByLwcjd9G0RS2SU13Mh8f5X1zgOYOFf1pOMZwxxVrbhNqWFlkKmsrf2w9EfyKuVU1lb+2Hoj+RU9J+wit4kDREXqmYIiICV4R9S/2h7rETCPqX+0PdYiyT8mXR2Iq7WVhZdrKwtZSFts1pNldnR+8cq1IgLowHjwXs1sF4O+k1Mefxfyu/m5Dx9Oucr8x2a0myuzo/eOVXHgLHYvcNs9vP0mpjzrdT8Lv5ufj6dfm9R09vyiX06n8WTlVnlrB3Oy8mdL+9G0/urMUNyrXSbyu8viFXQuEnPm0LX/ALB2d+lZ6DtUTLZq8WeLhPJvZL7sMFotG6Z721dSSgqCQaCmjUvW4IrD/wC3tf8A4uXJBfgtVldZJD6cTi5o5Y3mtR0OLgekcqsAmmtWValSM2rkRjFq9iK3Rk3slyTstFj3TPYSW1kqNILdIpyEqEZaZCbXC3iEJI6S91e6Fad335Bez5GWCRsjoyA/NNQC6tNOo6jq5FX2Wi6y4We1MGgZ0T/1ek35P/ddUJydVYyJpYdCwrkaGWWAN1CKOnVC7VGsnt8i+LuhoavjaInjjBjFBXpbmn3rpxlf7cO2KWVxo8gtiHGZHCgp0fWPM0rO4PHh93O01a5WGSs1vY02c3zaraxH9itPsZe45VFkk0XmPZSf4q3cR/YrT7GXuOWnqf2r/hXT8St8inrrV+SPvOVsqpsinrrV+SPvOVsqvqv2M6peJSc/+pf92z/FXYFSc/8AqX/ds/xV2BddT/H/AAin7Kpy1+ssv5ZfmxWFhf7BZfYQ9xqr3LX6yy/ll+bFYWF/sFl9hD3GpU/TAR82VRgX0r+rN9bPtJ/VR9f8ldapTEjHYMvzfFDmGQTNpxskrugHPUyD9lc1mtLbWxslnIcxwDmuGog6QQnU64ZLZoU9LojOVAA3VPn8sVOndGf2qvLyMk7xmrq3c06kdVx5Y7+a2OOxRGri4SSczW1zQekmv6OdSbJ3cxuW7omTCj31keOQyaQDzhoaPcnjQ19sbzK4wu7d8Q50msz2k++kquxUffdcI36ZpAc0TCYU445SS6nWkb0hXbFKJ2h8RDmkAgg1BB0gg8lE6nXDL1YU/aIllXNLrk/PF3wuTI593v8Abv7ka8zLHfzS2Kwwmrs7dJOYAEMB5zUmnMOVenkc+73+3f3I1OFrp9eSL3qEOyn+le9Jfq5sPV4/7q7AqqyzXOQ+G2MHolu5PPIQS5n7gvHuCnWDr+biGxRTNNXgBsg4xI0UdXp1jmcFFX8qUJImGkmj17SAWOEmrNNeimlU7kbJFvfm6twdXrx0VhZQL+bcVglNaSSAxxjjznihI/KCT7hyqL5GbmMTJrXIKB1I4+hml5HNXNH6SlP8aMm/YlrNIsxU1lb+2Hoj+RVyqmsrf2w9EfyKdJ+wit4kDREXqmYIiICV4R9S/wBoe6xEwj6l/tD3WIsk/Jl0diKu1lYWXaysLWUhERAFKcnP2+L87fk5RZe/gm8G3bbI5JtQc0noBof2Dq+5cTV4sH6CXy9gkBa8AgihBFQQeIhGPEgBYQQRUEaQQeMFfS8I3lV3zkvtF1T74wm+grVrM/MkZXia46HN6Tq0GutfMmFr5xJ9HfE25x8edI0AjnZD9b9StZFp7mfu3+leWiPYSwVDhJp3uS+VwAfI7QSBxBo0NbXi185XrXrdcd8wvgtozmPFCOPlBB4iDQg8y60VDnJvE3qdpJKxUZwDeWFpi/Dcme0/ia9rCRxCSOT0SR7/AHLssOT+24inbNjCWrGn1eeHOI15oDPQYDxkafmLQRXvqZ/1fn2cZaK0sWArTct8NtF25os5kc4uqPRjfUujLDp/lBHMdCsC9rIbfZ5ooqBz43sBOqr2kCtOKpXWiqnUlNpv0dKKRB8nmCJsJyTPt7o3B7WAZjnHS0kmuc0cqnCIonNzeJkpJKyK8lyeWh977/D4ty3dsmbnOz80U0UzaV0cqsNESdRztf0QopbEJyh4Kmxa+B1gdG3cw8Oz3OH1i2lM1p/hKlVzWM3dZoYZqF0ccbHEaqsaAaVpo0LsRHNuKj6QUUnc8LFuEo8WQ7nOc17amOQCpaTrqONpoKjmHIoDZcMXzhwGG6X1j00zZIy3TxhsulnuCttF3CtKKw7r+yHBN3K1wxkwkdPvvFLxI6uduedn5zuWV5100eiP3poVlIi5nUlN3ZMYqOxGsbYKZi6MUO5zMruclKih1teONp/ofeDCLFh6+7lbve73ER6hSWJzQP5d09Jo6AFbiLuFaUVh3X9kOCbuVtduShz4Z33xKH2mVhDXVLmscSHZznHS5xIAJ5K66r0smmHLVhxs8d60bGXAsaHNdV1KOeCNIFAwUKm6JKvOSafsKCTujkvS7I75hfBbW5zHihHyIPEQaEHmVYuwDeOFpXPwzLntPI5rHEcQfHJ6DiOX5K2UXNOrKGi2JlFMqiz5O7fiacS4qlzWjX6bXvp/CxrPQZXl/oVaFhsTLtiZDZGhrGANa0cQH/da3olSrKe4jFRCprK39sPRH8irlVH5TLzZeNscbOagENBGo5goSObOJ/ZX9IvzKq2yIciIvUM4REQErwj6l/tD3WImEfUv9oe6xFkn5MujsRV2srCy7WVhaykIiIAsseYyCzQRqKwiAkl149tN1MzIHuDeQEEe5rgae5d3Cla9o7qx+VQ1Fw6cHq0LteyZcKVr2jurH5U4UrXtHdWPyqGooyqfyib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lNvyiWq3sLJZHUOsVDQenMAJHNVRmWUzHOkNSvhF0oqOyICIi6AREQErwj6l/tD3WImEfUv9oe6xFkn5MujsRV2srCy7WVhaykIiIAiIgCIiAIiIAiIgCIiAIiIAiIgCIiAIiIAiIgCIiAIiIAiIgCIiAIiIAiIgCIiAIiICV4R9S/2h7rETCPqX+0PdYiyT8mXR2Iq7WVhZdrKwtZSEREAREQBERAEREAREQBERAEREAREQBERAEREAREQBERAEREAREQBERAEREAREQBERAEREBK8I+pf7Q91iJhH1L/aHusRZJ+TLo7H/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4098" name="Picture 2" descr="C:\Users\claudine.perreault\AppData\Local\Microsoft\Windows\Temporary Internet Files\Content.IE5\5TAVET14\MC90044132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252" y="3828758"/>
            <a:ext cx="219456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27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09441" y="1844824"/>
            <a:ext cx="10969942" cy="4893647"/>
          </a:xfrm>
          <a:prstGeom prst="rect">
            <a:avLst/>
          </a:prstGeom>
          <a:noFill/>
        </p:spPr>
        <p:txBody>
          <a:bodyPr wrap="square" rtlCol="0">
            <a:spAutoFit/>
          </a:bodyPr>
          <a:lstStyle/>
          <a:p>
            <a:r>
              <a:rPr lang="fr-CA" sz="3200" dirty="0" smtClean="0"/>
              <a:t>Écrire dans </a:t>
            </a:r>
            <a:r>
              <a:rPr lang="fr-CA" sz="3200" dirty="0"/>
              <a:t>un français </a:t>
            </a:r>
            <a:r>
              <a:rPr lang="fr-CA" sz="3200" dirty="0" smtClean="0"/>
              <a:t>de qualité et </a:t>
            </a:r>
            <a:r>
              <a:rPr lang="fr-CA" sz="3200" dirty="0"/>
              <a:t>utiliser un langage adéquat lors de chacune des </a:t>
            </a:r>
            <a:r>
              <a:rPr lang="fr-CA" sz="3200" dirty="0" smtClean="0"/>
              <a:t>communications avec les parents et les élèves (</a:t>
            </a:r>
            <a:r>
              <a:rPr lang="fr-CA" sz="2800" dirty="0" smtClean="0"/>
              <a:t>utiliser </a:t>
            </a:r>
            <a:r>
              <a:rPr lang="fr-CA" sz="2800" i="1" dirty="0" smtClean="0"/>
              <a:t>Antidote</a:t>
            </a:r>
            <a:r>
              <a:rPr lang="fr-CA" sz="3200" dirty="0" smtClean="0"/>
              <a:t>).</a:t>
            </a:r>
          </a:p>
          <a:p>
            <a:endParaRPr lang="fr-CA" sz="3200" dirty="0"/>
          </a:p>
          <a:p>
            <a:r>
              <a:rPr lang="fr-CA" sz="3200" dirty="0" smtClean="0"/>
              <a:t>Utiliser les formules de politesses.</a:t>
            </a:r>
          </a:p>
          <a:p>
            <a:endParaRPr lang="fr-CA" sz="3200" dirty="0" smtClean="0"/>
          </a:p>
          <a:p>
            <a:r>
              <a:rPr lang="fr-CA" sz="3200" dirty="0" smtClean="0"/>
              <a:t>Éviter la surcharge d’informations et de communications par courriel avec les parents. Favoriser les envois ponctuels et anticiper un délai de réponse.</a:t>
            </a:r>
          </a:p>
          <a:p>
            <a:endParaRPr lang="fr-CA" dirty="0"/>
          </a:p>
        </p:txBody>
      </p:sp>
      <p:sp>
        <p:nvSpPr>
          <p:cNvPr id="6" name="Title 1"/>
          <p:cNvSpPr txBox="1">
            <a:spLocks/>
          </p:cNvSpPr>
          <p:nvPr/>
        </p:nvSpPr>
        <p:spPr>
          <a:xfrm>
            <a:off x="609440" y="692696"/>
            <a:ext cx="10969943" cy="9906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err="1" smtClean="0"/>
              <a:t>Utiliser</a:t>
            </a:r>
            <a:r>
              <a:rPr lang="en-US" dirty="0" smtClean="0"/>
              <a:t> </a:t>
            </a:r>
            <a:r>
              <a:rPr lang="en-US" dirty="0" err="1" smtClean="0"/>
              <a:t>adéquatement</a:t>
            </a:r>
            <a:r>
              <a:rPr lang="en-US" dirty="0" smtClean="0"/>
              <a:t> le </a:t>
            </a:r>
            <a:r>
              <a:rPr lang="en-US" dirty="0" err="1" smtClean="0"/>
              <a:t>courriel</a:t>
            </a:r>
            <a:r>
              <a:rPr lang="en-US" dirty="0" smtClean="0"/>
              <a:t> </a:t>
            </a:r>
            <a:r>
              <a:rPr lang="en-US" dirty="0" err="1" smtClean="0"/>
              <a:t>ou</a:t>
            </a:r>
            <a:r>
              <a:rPr lang="en-US" dirty="0" smtClean="0"/>
              <a:t> </a:t>
            </a:r>
            <a:r>
              <a:rPr lang="en-US" dirty="0" err="1" smtClean="0"/>
              <a:t>une</a:t>
            </a:r>
            <a:r>
              <a:rPr lang="en-US" dirty="0" smtClean="0"/>
              <a:t> page web</a:t>
            </a:r>
            <a:endParaRPr lang="en-US" dirty="0"/>
          </a:p>
        </p:txBody>
      </p:sp>
    </p:spTree>
    <p:extLst>
      <p:ext uri="{BB962C8B-B14F-4D97-AF65-F5344CB8AC3E}">
        <p14:creationId xmlns:p14="http://schemas.microsoft.com/office/powerpoint/2010/main" val="287659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Les </a:t>
            </a:r>
            <a:r>
              <a:rPr lang="en-US" dirty="0" err="1" smtClean="0"/>
              <a:t>médias</a:t>
            </a:r>
            <a:r>
              <a:rPr lang="en-US" dirty="0" smtClean="0"/>
              <a:t> </a:t>
            </a:r>
            <a:r>
              <a:rPr lang="en-US" dirty="0" err="1" smtClean="0"/>
              <a:t>sociaux</a:t>
            </a:r>
            <a:r>
              <a:rPr lang="en-US" dirty="0" smtClean="0"/>
              <a:t> les plus </a:t>
            </a:r>
            <a:r>
              <a:rPr lang="en-US" dirty="0" err="1" smtClean="0"/>
              <a:t>utilisés</a:t>
            </a:r>
            <a:endParaRPr lang="en-US" dirty="0"/>
          </a:p>
        </p:txBody>
      </p:sp>
      <p:sp>
        <p:nvSpPr>
          <p:cNvPr id="3" name="Espace réservé du contenu 2"/>
          <p:cNvSpPr>
            <a:spLocks noGrp="1"/>
          </p:cNvSpPr>
          <p:nvPr>
            <p:ph sz="half" idx="1"/>
          </p:nvPr>
        </p:nvSpPr>
        <p:spPr>
          <a:xfrm>
            <a:off x="549796" y="1844824"/>
            <a:ext cx="10957579" cy="4718304"/>
          </a:xfrm>
        </p:spPr>
        <p:txBody>
          <a:bodyPr>
            <a:normAutofit/>
          </a:bodyPr>
          <a:lstStyle/>
          <a:p>
            <a:r>
              <a:rPr lang="fr-CA" dirty="0"/>
              <a:t>Over-Blog, </a:t>
            </a:r>
            <a:r>
              <a:rPr lang="fr-CA" dirty="0" err="1"/>
              <a:t>Blogger</a:t>
            </a:r>
            <a:r>
              <a:rPr lang="fr-CA" dirty="0"/>
              <a:t>, </a:t>
            </a:r>
            <a:r>
              <a:rPr lang="fr-CA" dirty="0" err="1"/>
              <a:t>Wordpress</a:t>
            </a:r>
            <a:r>
              <a:rPr lang="fr-CA" dirty="0"/>
              <a:t>, Live Journal, Type Pad, </a:t>
            </a:r>
            <a:r>
              <a:rPr lang="fr-CA" dirty="0" err="1"/>
              <a:t>Mahalo</a:t>
            </a:r>
            <a:r>
              <a:rPr lang="fr-CA" dirty="0"/>
              <a:t>, </a:t>
            </a:r>
            <a:r>
              <a:rPr lang="fr-CA" dirty="0" err="1"/>
              <a:t>Wikia</a:t>
            </a:r>
            <a:r>
              <a:rPr lang="fr-CA" dirty="0"/>
              <a:t>, </a:t>
            </a:r>
            <a:r>
              <a:rPr lang="fr-CA" dirty="0" err="1"/>
              <a:t>Wikipedia</a:t>
            </a:r>
            <a:r>
              <a:rPr lang="fr-CA" dirty="0"/>
              <a:t>, </a:t>
            </a:r>
            <a:r>
              <a:rPr lang="fr-CA" dirty="0" err="1"/>
              <a:t>Instragram</a:t>
            </a:r>
            <a:r>
              <a:rPr lang="fr-CA" dirty="0"/>
              <a:t>, </a:t>
            </a:r>
            <a:r>
              <a:rPr lang="fr-CA" dirty="0" err="1"/>
              <a:t>Delicious</a:t>
            </a:r>
            <a:r>
              <a:rPr lang="fr-CA" dirty="0"/>
              <a:t>, </a:t>
            </a:r>
            <a:r>
              <a:rPr lang="fr-CA" dirty="0" err="1"/>
              <a:t>Tumblr</a:t>
            </a:r>
            <a:r>
              <a:rPr lang="fr-CA" dirty="0"/>
              <a:t>, Vine, </a:t>
            </a:r>
            <a:r>
              <a:rPr lang="fr-CA" dirty="0" err="1"/>
              <a:t>Youtube</a:t>
            </a:r>
            <a:r>
              <a:rPr lang="fr-CA" dirty="0"/>
              <a:t>, </a:t>
            </a:r>
            <a:r>
              <a:rPr lang="fr-CA" dirty="0" err="1"/>
              <a:t>Vimeo</a:t>
            </a:r>
            <a:r>
              <a:rPr lang="fr-CA" dirty="0"/>
              <a:t>, </a:t>
            </a:r>
            <a:r>
              <a:rPr lang="fr-CA" dirty="0" err="1"/>
              <a:t>Pinterest</a:t>
            </a:r>
            <a:r>
              <a:rPr lang="fr-CA" dirty="0"/>
              <a:t>, </a:t>
            </a:r>
            <a:r>
              <a:rPr lang="fr-CA" dirty="0" err="1"/>
              <a:t>TheFancy</a:t>
            </a:r>
            <a:r>
              <a:rPr lang="fr-CA" dirty="0"/>
              <a:t>, </a:t>
            </a:r>
            <a:r>
              <a:rPr lang="fr-CA" dirty="0" err="1"/>
              <a:t>Slideshare</a:t>
            </a:r>
            <a:r>
              <a:rPr lang="fr-CA" dirty="0"/>
              <a:t>, Deezer, </a:t>
            </a:r>
            <a:r>
              <a:rPr lang="fr-CA" dirty="0" err="1"/>
              <a:t>Spotify</a:t>
            </a:r>
            <a:r>
              <a:rPr lang="fr-CA" dirty="0"/>
              <a:t>, Myspace, </a:t>
            </a:r>
            <a:r>
              <a:rPr lang="fr-CA" dirty="0" err="1"/>
              <a:t>Sina</a:t>
            </a:r>
            <a:r>
              <a:rPr lang="fr-CA" dirty="0"/>
              <a:t> </a:t>
            </a:r>
            <a:r>
              <a:rPr lang="fr-CA" dirty="0" err="1"/>
              <a:t>Weibo</a:t>
            </a:r>
            <a:r>
              <a:rPr lang="fr-CA" dirty="0"/>
              <a:t>, </a:t>
            </a:r>
            <a:r>
              <a:rPr lang="fr-CA" dirty="0" err="1"/>
              <a:t>Tencent</a:t>
            </a:r>
            <a:r>
              <a:rPr lang="fr-CA" dirty="0"/>
              <a:t> </a:t>
            </a:r>
            <a:r>
              <a:rPr lang="fr-CA" dirty="0" err="1"/>
              <a:t>Weibo</a:t>
            </a:r>
            <a:r>
              <a:rPr lang="fr-CA" dirty="0"/>
              <a:t>, </a:t>
            </a:r>
            <a:r>
              <a:rPr lang="fr-CA" dirty="0" err="1"/>
              <a:t>WeChat</a:t>
            </a:r>
            <a:r>
              <a:rPr lang="fr-CA" dirty="0"/>
              <a:t>, </a:t>
            </a:r>
            <a:r>
              <a:rPr lang="fr-CA" dirty="0" err="1"/>
              <a:t>Kik</a:t>
            </a:r>
            <a:r>
              <a:rPr lang="fr-CA" dirty="0"/>
              <a:t>, </a:t>
            </a:r>
            <a:r>
              <a:rPr lang="fr-CA" dirty="0" err="1"/>
              <a:t>Skype,SnapChat</a:t>
            </a:r>
            <a:r>
              <a:rPr lang="fr-CA" dirty="0"/>
              <a:t>, </a:t>
            </a:r>
            <a:r>
              <a:rPr lang="fr-CA" dirty="0" err="1"/>
              <a:t>WhatsApp</a:t>
            </a:r>
            <a:r>
              <a:rPr lang="fr-CA" dirty="0"/>
              <a:t>, Line, Ozone </a:t>
            </a:r>
            <a:r>
              <a:rPr lang="fr-CA" dirty="0" err="1"/>
              <a:t>Disqus</a:t>
            </a:r>
            <a:r>
              <a:rPr lang="fr-CA" dirty="0"/>
              <a:t>, </a:t>
            </a:r>
            <a:r>
              <a:rPr lang="fr-CA" dirty="0" err="1"/>
              <a:t>Quora</a:t>
            </a:r>
            <a:r>
              <a:rPr lang="fr-CA" dirty="0"/>
              <a:t>, </a:t>
            </a:r>
            <a:r>
              <a:rPr lang="fr-CA" dirty="0" err="1"/>
              <a:t>reddit</a:t>
            </a:r>
            <a:r>
              <a:rPr lang="fr-CA" dirty="0"/>
              <a:t>  </a:t>
            </a:r>
            <a:r>
              <a:rPr lang="fr-CA" dirty="0" err="1"/>
              <a:t>github</a:t>
            </a:r>
            <a:r>
              <a:rPr lang="fr-CA" dirty="0"/>
              <a:t>, </a:t>
            </a:r>
            <a:r>
              <a:rPr lang="fr-CA" dirty="0" err="1"/>
              <a:t>stack</a:t>
            </a:r>
            <a:r>
              <a:rPr lang="fr-CA" dirty="0"/>
              <a:t> exchange, </a:t>
            </a:r>
            <a:r>
              <a:rPr lang="fr-CA" dirty="0" err="1" smtClean="0"/>
              <a:t>Vkontakte</a:t>
            </a:r>
            <a:r>
              <a:rPr lang="fr-CA" dirty="0" smtClean="0"/>
              <a:t>, </a:t>
            </a:r>
            <a:r>
              <a:rPr lang="fr-CA" dirty="0" err="1"/>
              <a:t>Renren</a:t>
            </a:r>
            <a:r>
              <a:rPr lang="fr-CA" dirty="0"/>
              <a:t>, </a:t>
            </a:r>
            <a:r>
              <a:rPr lang="fr-CA" dirty="0" err="1"/>
              <a:t>badoo</a:t>
            </a:r>
            <a:r>
              <a:rPr lang="fr-CA" dirty="0"/>
              <a:t>, </a:t>
            </a:r>
            <a:r>
              <a:rPr lang="fr-CA" dirty="0" err="1"/>
              <a:t>mixi</a:t>
            </a:r>
            <a:r>
              <a:rPr lang="fr-CA" dirty="0"/>
              <a:t>, </a:t>
            </a:r>
            <a:r>
              <a:rPr lang="fr-CA" dirty="0" err="1"/>
              <a:t>xing</a:t>
            </a:r>
            <a:r>
              <a:rPr lang="fr-CA" dirty="0"/>
              <a:t>, </a:t>
            </a:r>
            <a:r>
              <a:rPr lang="fr-CA" dirty="0" err="1"/>
              <a:t>tagged</a:t>
            </a:r>
            <a:r>
              <a:rPr lang="fr-CA" dirty="0"/>
              <a:t>, </a:t>
            </a:r>
            <a:r>
              <a:rPr lang="fr-CA" dirty="0" err="1"/>
              <a:t>viadeo</a:t>
            </a:r>
            <a:r>
              <a:rPr lang="fr-CA" dirty="0"/>
              <a:t>, </a:t>
            </a:r>
            <a:r>
              <a:rPr lang="fr-CA" dirty="0" err="1"/>
              <a:t>linkedin</a:t>
            </a:r>
            <a:endParaRPr lang="fr-CA" dirty="0"/>
          </a:p>
          <a:p>
            <a:endParaRPr lang="fr-CA" dirty="0"/>
          </a:p>
        </p:txBody>
      </p:sp>
    </p:spTree>
    <p:extLst>
      <p:ext uri="{BB962C8B-B14F-4D97-AF65-F5344CB8AC3E}">
        <p14:creationId xmlns:p14="http://schemas.microsoft.com/office/powerpoint/2010/main" val="234367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09441" y="1916832"/>
            <a:ext cx="10969942" cy="5262979"/>
          </a:xfrm>
          <a:prstGeom prst="rect">
            <a:avLst/>
          </a:prstGeom>
          <a:noFill/>
        </p:spPr>
        <p:txBody>
          <a:bodyPr wrap="square" rtlCol="0">
            <a:spAutoFit/>
          </a:bodyPr>
          <a:lstStyle/>
          <a:p>
            <a:r>
              <a:rPr lang="fr-CA" sz="3200" dirty="0" smtClean="0"/>
              <a:t>Utiliser l’adresse de messagerie de la commission scolaire avec les élèves et les parents.</a:t>
            </a:r>
          </a:p>
          <a:p>
            <a:endParaRPr lang="fr-CA" sz="3200" dirty="0"/>
          </a:p>
          <a:p>
            <a:r>
              <a:rPr lang="fr-CA" sz="3200" dirty="0" smtClean="0"/>
              <a:t>Utiliser une adresse </a:t>
            </a:r>
            <a:r>
              <a:rPr lang="fr-CA" sz="3200" dirty="0"/>
              <a:t>courriel pour les élèves </a:t>
            </a:r>
            <a:r>
              <a:rPr lang="fr-CA" sz="3200" dirty="0" smtClean="0"/>
              <a:t>générée </a:t>
            </a:r>
            <a:r>
              <a:rPr lang="fr-CA" sz="3200" dirty="0"/>
              <a:t>par </a:t>
            </a:r>
            <a:r>
              <a:rPr lang="fr-CA" sz="3200" dirty="0" smtClean="0"/>
              <a:t>GPI.</a:t>
            </a:r>
          </a:p>
          <a:p>
            <a:endParaRPr lang="fr-CA" sz="3200" dirty="0" smtClean="0"/>
          </a:p>
          <a:p>
            <a:r>
              <a:rPr lang="fr-CA" sz="3200" dirty="0" smtClean="0"/>
              <a:t>Créer une page </a:t>
            </a:r>
            <a:r>
              <a:rPr lang="fr-CA" sz="3200" dirty="0"/>
              <a:t>web de </a:t>
            </a:r>
            <a:r>
              <a:rPr lang="fr-CA" sz="3200" dirty="0" smtClean="0"/>
              <a:t>classe et utiliser les réglages pour restreindre l’accès (</a:t>
            </a:r>
            <a:r>
              <a:rPr lang="fr-CA" sz="3200" dirty="0"/>
              <a:t>travaux </a:t>
            </a:r>
            <a:r>
              <a:rPr lang="fr-CA" sz="3200" dirty="0" smtClean="0"/>
              <a:t>d’élèves) ou pour valider le contenu diffusé (blog).</a:t>
            </a:r>
          </a:p>
          <a:p>
            <a:endParaRPr lang="fr-CA" dirty="0" smtClean="0"/>
          </a:p>
          <a:p>
            <a:endParaRPr lang="fr-CA" dirty="0"/>
          </a:p>
        </p:txBody>
      </p:sp>
      <p:sp>
        <p:nvSpPr>
          <p:cNvPr id="6" name="Title 1"/>
          <p:cNvSpPr txBox="1">
            <a:spLocks/>
          </p:cNvSpPr>
          <p:nvPr/>
        </p:nvSpPr>
        <p:spPr>
          <a:xfrm>
            <a:off x="609440" y="692696"/>
            <a:ext cx="10969943" cy="9906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err="1" smtClean="0"/>
              <a:t>Utiliser</a:t>
            </a:r>
            <a:r>
              <a:rPr lang="en-US" dirty="0" smtClean="0"/>
              <a:t> </a:t>
            </a:r>
            <a:r>
              <a:rPr lang="en-US" dirty="0" err="1" smtClean="0"/>
              <a:t>adéquatement</a:t>
            </a:r>
            <a:r>
              <a:rPr lang="en-US" dirty="0" smtClean="0"/>
              <a:t> le </a:t>
            </a:r>
            <a:r>
              <a:rPr lang="en-US" dirty="0" err="1" smtClean="0"/>
              <a:t>courriel</a:t>
            </a:r>
            <a:r>
              <a:rPr lang="en-US" dirty="0" smtClean="0"/>
              <a:t> </a:t>
            </a:r>
            <a:r>
              <a:rPr lang="en-US" dirty="0" err="1" smtClean="0"/>
              <a:t>ou</a:t>
            </a:r>
            <a:r>
              <a:rPr lang="en-US" dirty="0" smtClean="0"/>
              <a:t> </a:t>
            </a:r>
            <a:r>
              <a:rPr lang="en-US" dirty="0" err="1" smtClean="0"/>
              <a:t>une</a:t>
            </a:r>
            <a:r>
              <a:rPr lang="en-US" dirty="0" smtClean="0"/>
              <a:t> page web</a:t>
            </a:r>
            <a:endParaRPr lang="en-US" dirty="0"/>
          </a:p>
        </p:txBody>
      </p:sp>
    </p:spTree>
    <p:extLst>
      <p:ext uri="{BB962C8B-B14F-4D97-AF65-F5344CB8AC3E}">
        <p14:creationId xmlns:p14="http://schemas.microsoft.com/office/powerpoint/2010/main" val="334094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625" y="908720"/>
            <a:ext cx="11017224" cy="1323439"/>
          </a:xfrm>
          <a:prstGeom prst="rect">
            <a:avLst/>
          </a:prstGeom>
        </p:spPr>
        <p:txBody>
          <a:bodyPr wrap="square">
            <a:spAutoFit/>
          </a:bodyPr>
          <a:lstStyle/>
          <a:p>
            <a:pPr marL="534988" indent="-534988">
              <a:buClrTx/>
            </a:pPr>
            <a:r>
              <a:rPr lang="fr-CA" sz="4000" dirty="0" smtClean="0">
                <a:solidFill>
                  <a:schemeClr val="tx2"/>
                </a:solidFill>
              </a:rPr>
              <a:t>4. Les </a:t>
            </a:r>
            <a:r>
              <a:rPr lang="fr-CA" sz="4000" dirty="0">
                <a:solidFill>
                  <a:schemeClr val="tx2"/>
                </a:solidFill>
              </a:rPr>
              <a:t>communications possibles avec les élèves du primaire</a:t>
            </a:r>
          </a:p>
        </p:txBody>
      </p:sp>
      <p:sp>
        <p:nvSpPr>
          <p:cNvPr id="3" name="ZoneTexte 2"/>
          <p:cNvSpPr txBox="1"/>
          <p:nvPr/>
        </p:nvSpPr>
        <p:spPr>
          <a:xfrm>
            <a:off x="630625" y="2636912"/>
            <a:ext cx="10864387" cy="3416320"/>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fr-CA" sz="3600" dirty="0" smtClean="0"/>
              <a:t> Portail </a:t>
            </a:r>
          </a:p>
          <a:p>
            <a:pPr marL="342900" indent="-342900">
              <a:lnSpc>
                <a:spcPct val="150000"/>
              </a:lnSpc>
              <a:buFont typeface="Wingdings" panose="05000000000000000000" pitchFamily="2" charset="2"/>
              <a:buChar char="q"/>
            </a:pPr>
            <a:r>
              <a:rPr lang="fr-CA" sz="3600" dirty="0" smtClean="0"/>
              <a:t> Courriel « Découvreurs » à partir de GPI</a:t>
            </a:r>
          </a:p>
          <a:p>
            <a:pPr marL="342900" indent="-342900">
              <a:lnSpc>
                <a:spcPct val="150000"/>
              </a:lnSpc>
              <a:buFont typeface="Wingdings" panose="05000000000000000000" pitchFamily="2" charset="2"/>
              <a:buChar char="q"/>
            </a:pPr>
            <a:r>
              <a:rPr lang="fr-CA" sz="3600" dirty="0" smtClean="0"/>
              <a:t> Page web de classe (WordPress)</a:t>
            </a:r>
          </a:p>
          <a:p>
            <a:pPr marL="342900" indent="-342900">
              <a:lnSpc>
                <a:spcPct val="150000"/>
              </a:lnSpc>
              <a:buFont typeface="Wingdings" panose="05000000000000000000" pitchFamily="2" charset="2"/>
              <a:buChar char="q"/>
            </a:pPr>
            <a:r>
              <a:rPr lang="fr-CA" sz="3600" dirty="0" smtClean="0"/>
              <a:t> Courriel des parents</a:t>
            </a:r>
            <a:endParaRPr lang="fr-CA" sz="3600" dirty="0"/>
          </a:p>
        </p:txBody>
      </p:sp>
    </p:spTree>
    <p:extLst>
      <p:ext uri="{BB962C8B-B14F-4D97-AF65-F5344CB8AC3E}">
        <p14:creationId xmlns:p14="http://schemas.microsoft.com/office/powerpoint/2010/main" val="411364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smtClean="0"/>
              <a:t>Ressources</a:t>
            </a:r>
            <a:endParaRPr lang="en-US" dirty="0"/>
          </a:p>
        </p:txBody>
      </p:sp>
      <p:sp>
        <p:nvSpPr>
          <p:cNvPr id="6" name="Content Placeholder 2"/>
          <p:cNvSpPr txBox="1">
            <a:spLocks/>
          </p:cNvSpPr>
          <p:nvPr/>
        </p:nvSpPr>
        <p:spPr>
          <a:xfrm>
            <a:off x="777707" y="1772816"/>
            <a:ext cx="10742166" cy="4714170"/>
          </a:xfrm>
          <a:prstGeom prst="rect">
            <a:avLst/>
          </a:prstGeom>
        </p:spPr>
        <p:txBody>
          <a:bodyPr vert="horz" lIns="182880" tIns="91440">
            <a:normAutofit fontScale="55000" lnSpcReduction="20000"/>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None/>
            </a:pPr>
            <a:r>
              <a:rPr lang="fr-CA" sz="3600" dirty="0"/>
              <a:t>Guide des droits sur Internet, Centre de recherche en droit public</a:t>
            </a:r>
          </a:p>
          <a:p>
            <a:pPr marL="0" indent="0">
              <a:buNone/>
            </a:pPr>
            <a:endParaRPr lang="fr-CA" sz="3600" u="sng" dirty="0" smtClean="0">
              <a:hlinkClick r:id="rId2"/>
            </a:endParaRPr>
          </a:p>
          <a:p>
            <a:pPr marL="0" indent="0">
              <a:buNone/>
            </a:pPr>
            <a:r>
              <a:rPr lang="fr-CA" sz="3600" u="sng" dirty="0" smtClean="0">
                <a:hlinkClick r:id="rId2"/>
              </a:rPr>
              <a:t>http</a:t>
            </a:r>
            <a:r>
              <a:rPr lang="fr-CA" sz="3600" u="sng" dirty="0">
                <a:hlinkClick r:id="rId2"/>
              </a:rPr>
              <a:t>://www.droitsurinternet.ca</a:t>
            </a:r>
            <a:r>
              <a:rPr lang="fr-CA" sz="3600" u="sng" dirty="0" smtClean="0">
                <a:hlinkClick r:id="rId2"/>
              </a:rPr>
              <a:t>/</a:t>
            </a:r>
            <a:endParaRPr lang="fr-CA" sz="3600" u="sng" dirty="0" smtClean="0"/>
          </a:p>
          <a:p>
            <a:pPr marL="0" indent="0">
              <a:buNone/>
            </a:pPr>
            <a:endParaRPr lang="fr-CA" sz="3600" u="sng" dirty="0"/>
          </a:p>
          <a:p>
            <a:pPr marL="0" indent="0">
              <a:buNone/>
            </a:pPr>
            <a:r>
              <a:rPr lang="fr-CA" sz="3600" dirty="0" smtClean="0"/>
              <a:t>Directive relative à l’utilisation des médias sociaux à la CSDD</a:t>
            </a:r>
          </a:p>
          <a:p>
            <a:pPr marL="0" indent="0">
              <a:buNone/>
            </a:pPr>
            <a:endParaRPr lang="fr-CA" sz="3600" dirty="0"/>
          </a:p>
          <a:p>
            <a:pPr marL="0" indent="0">
              <a:buNone/>
            </a:pPr>
            <a:r>
              <a:rPr lang="fr-CA" sz="3600" dirty="0">
                <a:hlinkClick r:id="rId3"/>
              </a:rPr>
              <a:t>http://</a:t>
            </a:r>
            <a:r>
              <a:rPr lang="fr-CA" sz="3600" dirty="0" smtClean="0">
                <a:hlinkClick r:id="rId3"/>
              </a:rPr>
              <a:t>www.csdecou.qc.ca/collegedescompagnons/files/2012/11/directives_sites_sociaux.pdf</a:t>
            </a:r>
            <a:endParaRPr lang="fr-CA" sz="3600" dirty="0" smtClean="0"/>
          </a:p>
          <a:p>
            <a:pPr marL="0" indent="0">
              <a:buNone/>
            </a:pPr>
            <a:endParaRPr lang="fr-CA" sz="3600" dirty="0" smtClean="0"/>
          </a:p>
          <a:p>
            <a:pPr marL="0" indent="0">
              <a:buNone/>
            </a:pPr>
            <a:r>
              <a:rPr lang="fr-CA" sz="3600" dirty="0" smtClean="0"/>
              <a:t>Médias sociaux 2014, RÉCIT local de la CS des Hauts-Cantons</a:t>
            </a:r>
          </a:p>
          <a:p>
            <a:pPr marL="0" indent="0">
              <a:buNone/>
            </a:pPr>
            <a:endParaRPr lang="fr-CA" sz="3600" dirty="0" smtClean="0"/>
          </a:p>
          <a:p>
            <a:pPr marL="0" indent="0">
              <a:buNone/>
            </a:pPr>
            <a:r>
              <a:rPr lang="fr-CA" sz="3600" u="sng" dirty="0">
                <a:hlinkClick r:id="rId4"/>
              </a:rPr>
              <a:t>https://drive.google.com/folderview?id=0B2Bq4gKaQitrWm5xTklRSWtiVUE&amp;usp=sharing</a:t>
            </a:r>
            <a:r>
              <a:rPr lang="fr-CA" sz="3600" dirty="0"/>
              <a:t> </a:t>
            </a:r>
            <a:endParaRPr lang="fr-CA" sz="3600" dirty="0" smtClean="0"/>
          </a:p>
          <a:p>
            <a:pPr marL="0" indent="0">
              <a:buNone/>
            </a:pPr>
            <a:endParaRPr lang="fr-CA" sz="3600" dirty="0"/>
          </a:p>
          <a:p>
            <a:pPr marL="0" indent="0">
              <a:buNone/>
            </a:pPr>
            <a:r>
              <a:rPr lang="fr-CA" sz="3600" dirty="0" smtClean="0"/>
              <a:t>Médias sociaux et éducation, RÉCIT national du développement de la personne</a:t>
            </a:r>
          </a:p>
          <a:p>
            <a:pPr marL="0" indent="0">
              <a:buNone/>
            </a:pPr>
            <a:endParaRPr lang="fr-CA" sz="3600" dirty="0"/>
          </a:p>
          <a:p>
            <a:pPr marL="0" indent="0">
              <a:buNone/>
            </a:pPr>
            <a:r>
              <a:rPr lang="fr-CA" sz="3600" u="sng" dirty="0" smtClean="0">
                <a:hlinkClick r:id="rId5"/>
              </a:rPr>
              <a:t>https</a:t>
            </a:r>
            <a:r>
              <a:rPr lang="fr-CA" sz="3600" u="sng" dirty="0">
                <a:hlinkClick r:id="rId5"/>
              </a:rPr>
              <a:t>://docs.google.com/presentation/d/1umsDp395xx0RzCcXWqo6TW93Q37SFWdl_DSmNdzfwiA/edit#slide=id.p62</a:t>
            </a:r>
            <a:endParaRPr lang="fr-CA" sz="3600" dirty="0"/>
          </a:p>
          <a:p>
            <a:pPr marL="0" indent="0">
              <a:buNone/>
            </a:pPr>
            <a:endParaRPr lang="fr-CA" sz="3600" dirty="0"/>
          </a:p>
          <a:p>
            <a:pPr marL="0" indent="0" defTabSz="914400">
              <a:buNone/>
            </a:pPr>
            <a:endParaRPr lang="fr-CA" sz="3600"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p:txBody>
      </p:sp>
      <p:sp>
        <p:nvSpPr>
          <p:cNvPr id="3" name="AutoShape 2"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AutoShape 4"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data:image/jpeg;base64,/9j/4AAQSkZJRgABAQAAAQABAAD/2wCEAAkGBxQHBhMTBxQWFBQXGBoUFBYTFxUbFxccFxcYGBkWFhkYHTQgGhwlHRYYJDMjKSkuLjIuFyE0RD8sNygtOisBCgoKDg0OGxAQGywkICYyLSwsMCwtLDQsLCwtLSw0Lyw0LC4sLCwsLDQwNCwsLCw0LCwvLCwsLCwsLCwsLC8sLP/AABEIAOEA4QMBEQACEQEDEQH/xAAbAAEAAwEBAQEAAAAAAAAAAAAABAYHBQMCAf/EAEYQAAIBAgIFCAUICAUFAAAAAAABAgMRBAUGEiExQQcTIlFhcYGRMnOhsbIUFTZSYnLB0SM1QoKSk8LhJFOis/AWVGOj0//EABoBAQACAwEAAAAAAAAAAAAAAAACBgEDBQT/xAA0EQEAAgECAwQHCAMBAQAAAAAAAQIDBBEFEjEhQVGxEyIyYXGBkRQzNKHB0eHwQlLxFSP/2gAMAwEAAhEDEQA/AOebV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ujSlXrRjRTlKTSilvbexJGGa1m1orXrLTNH9A6WFpKWbfpam/Vu9SPZs9Lx2dhCZWbS8Jx0jfL2z+X8rJHJsPGFo0KNurm4W9xh0Y0+GI25I+kOPnOhGGzCm/k0eZnwlT9Hxhut3WZmJePUcLwZY9WOWfd+zL80y6plWOlSxitKPVua4Si+KZOJ3VjPgvhvNL9UQy1AAAAAAAAAAAAAAAAAAAAAAFu0d0J+esqjW5/Uu5LV5vWtqya3666uojNnW0vCvT4oyc+2/u/l+aR6FfMmVutz2vZpavN6u9236z9wixq+F+gxTk59/l/KpEnJALnyYYBYjNqlWe3mopR7JTur+UZLxIWdnguKLZLXnu/Vpk5qnBubskrtvglxIrLM7KJX5SoxxNsPh5Sp39JzUZNdahqv2teBnllxbcaxxbaKzMeK55Zj4ZpgIVcLfVmrq+9bbNPtTTXgYdbFkrkpF69JVHlRwCqZfTrRXSjLUb+zJN7e5r/UyVerk8awxOOMnfE7fKWbE1bW7Q3RBZ1QdbHSlGnfVjGNrya3tt7lw69+622My6/D+Gxnr6TJPZ3bd7s55yf01g5SylyU4q6hJ3UrcFxTfkYiz2ang+PkmcW+/h4s4Jq4AAAAAAAAAAAAAAAAAADV+Tapr6NJL9mpNe6X9RrnqtfCLb6aPdMpHKBDX0UrW4OD/APZH8BHVPikb6W3y84ZAbFRAL/yUS6WJXq3/ALn9iFnf4HPt/L9V3zem62VVox3unNLxi0RdvNG+O0R4Swk2qK17k9VtFKXa5/7kl+Brnqt3C/wtfn5y8eUh20ZlfjOHvv8AgI6o8W/DT8YZObFTajybZpCtkyoXSqU3J6r3yjKTlrLrV5Ndlu1Gueq08IzVtginfG6x5xmdPKMBKri2kkti4yfCMetsw6GbNXFSb27mFm1RgAAAAAAAAAAAAAAAAAAaRyVYjWwFen9WcZ/xxt/QQt1WTgl98dq+E7/X/i0aRYf5XkVeEdrdOVu9Jte1Ii6eqpz4b1jwlh5tUgAtXJxjvkukOpN7KsXD95dJe5rxI2dXg+Xlz8s98fm1cgtLENI8seU5zUpNWSd4dsXtj7NnembInsUrWYJw5rU7u74NY0Sw/wAm0aw8fsKX8fT/AKjXK16GnJp6R7vPtcLlSrauT0ocZVb+EYy/GSJV6vDxq22GI9/6SzImrIl0lbffZbffs7TDNZtE+r1euJjNVf8AF6+tbZzmte3722wjZsy2yzO2Tf5vIy1AAAB9U6bqytSTk+pJt+wxuzWtrTtEbvqtQlQf6eMo/eTXvG7Nsdq+1Ew8zKIAAAAPalhZ1o3pQnJdcYtr2IxvCdcWS0bxWZ+TylFwlaas+Ke8yjMTE7S/AwAAAFt5M8ZzGfunJ7KkGl96PSXsUiNnX4Nk5c008Y8v7LVCCzsLzvA/Nub1aXCE2l93fF/wtGyOikarF6LNanhP5dyEZaH3RquhWjKi7Si1KLXBp3T80EqXmlotHWG16O5xHPMrjVpbHuqR+rJb13cV2NGpddNqK58cXr/yUTSvRuOf4RWajVj6E+H3ZfZfs808xOzRrtFXU08LR0n9GaZl8uyerqY2riYW2RfO1dR/dalZrsJdkq/mvrME8t5mPn2ObiMXUxVvldSpUtu5ycpWvvtrPZuXkZiHkyZ8mT27TPxfmGw08XWUMLFzk9yim37BujTHbJPLWN5adoXon80R53MEnWa2LY1TXY/rPi13dd4TO6zcO4f6COe/teX8ujprgoYzRys6yTcIupB8U47dnfa3iIejiGKt9PbfujePkxs2KckZdFSzCkpK6c4pp7n0lsZiejZgiJyVifGG1fMmG/7ej/Kp/ka91z+y4P8ASv0hXcbofTzHSXWlBU8PCEbxppR15Xk2uju2Wu9+1eGd3gycNpl1G8xtWIjsjs3ntWvCYSGCoqOEhGEVwikl7DDp0x1pG1Y2j3PutRjXpONeKlF7GpJNPvTCVqxaNpjeGZ6d6Lxyu1fLlanJ2nD6je5r7L9j79kolWuJ6CMX/wBcfTvjw/hTSbjgHW0dyCpn2K1cP0Yr05vdH832e4xM7PXpNHfU22r2R3y1DJtFcNlMVzUFOf16iUpX7OEfAhus+n0GHDHZG8+M9XbMPYiZhltLMqOrjqcZrtW1fde9PtQasuHHljlvG7KdL9G3kGLTpNypTvqN701vjLt6uvwZOJVbiGh+zW3r7M9P2V8k54AAk5ZjHl+YU6tPfCSlbrSe1eKuvExLbp8s4stb+Et1o1VXoxlSd4ySlFrimrpmteImJjeGecqGV6mIp4imtklzc+9XcX4q6/dRKsq/xrT9sZY+E/oohNwgDo5FnVTI8dzmDd77JwfozXU+prg+Hc2niY3erSau+nvzV6d8eLX8hziGeZequGUoq+q1JWaatdX3Nbd6/M1rbp89c9OeqfOCqQtUSae9Pag3TET2S589H8LOV5Yej/Lh+QaJ0mCf8I+kJmFwlPCQthIRguqEVFeSDbTHWkbViI+D2Cbl6U/RzE+qn8LDzaz8Pf4T5MSNqlJOWfrKl6yHxIxPRt0/3tfjHm3g1ryiZpmMMqwMquMdox6t7fCMVxbYa8uWuKk3t0hnWL5RcRUr3wdOlCHBTUpS8WpJeSJcrgZONX5vUrG3vXbRPPfn/LNecdScZak4p3V7J3j2NP3raYmNnY0eqjUY+fbbul9aX0lW0ZxCn/luXjHpL2pGIZ11Ytp7xPgxY2qW+6FJ4ivGFJXlJqMV1tuyXmzCVKze0VjrLb8jyuOT5ZClQ4K8n9aT3yff7rLga110+CuDHFK/2UTSXSOno/h06yc5yvqU4uzduLf7Me33mYhDVaumnrvbr3Qo1blExU6l6UKMVwTjOT8XrK/kjPK4tuNZd+ysbLzonnvz/lmvKOpOMtScU7q9k7x7Gn71tMTGzs6PVRqMfPtt3S89OcIsXoxW1t8EqkX1OLu/ZdeIhDiOOL6a3u7foxw2KeAAAGocm2b/ACvK3Qqvp0vR7YPd5O67tU1zC08J1PpMXJPWvl3LLm+XxzXLp0a+6Stfqe9SXc7Mw6GfDXNjmlu9iWPwc8vxk6WKVpQdn+a7GrNdjNkSpWXFbFeaW6wjmWtJy3AzzLHQpYVXlJ2XUutvsSu/AxM7NmHFbLeKV6y27K8DHLMvhSw/owVu98ZPtbu/E1rrhxVxUilekK9pzpLLJIU4YBx52T1nrK6UFdbVfi933WZiN3i4jrp08RFes+SrLlExaW2GHf7lT/6EuVzP/ay/6x+f7o+K07xuIjaM6dP1dPb/AK2xytd+MZ7R2bQtXJrip4zBV5YycqkucW2cm36K2K+5diIz1dThOa+XHa153nd3tKfo5ifVT+FmHs1n4e/wnyYkbVKScs/WVL1kPiRiejbp/va/GPNvBrXlnHKnjXLF0aK3KLqtdbk3GPkoy/iJVV/jeWd64/n+36qKTcFpPJX+ra3rF8KNduqycE+6t8f0WTSn6N4n1U/hZh0dZ+Hv8JYkbVKdzQimqulWHUvrSl/DCUl7URt0e7hsb6qm/v8AKWykFwZxpXo1jM3z6pUpQThsjTbnBdGK6r336z8SUTsr+u0Opz5ptEdnd2wgUeT/ABdR9Pm4fem/6UzPM81eDaieu0fNfdFshWQZe4a2vKUtaUrWV7JWS6lb3kZnd3dFpI02Pl3373jpzjY4LRqrrvbNc3Fdblvt3Ru/AQxxHJFNPbfv7Pqx02KcAAAE7JMzlk+ZwrUNuq+kvrRfpRfevak+BiY3ejSaicGWLx8/g2zAYyGPwcKuFetCaun+D6mtzXWjWudL1vWLV6SrmnGjPzxh+dwa/TQW7/Mj9XvXDy47MxOzn8S0Pp681Paj8/d+zK1Sk6uqk9a+rq2ete9rW33vwJqry25uXbtavoTo18y4XnMWlz81t+xHfqJ9fX/bbCZ3Wvh2h+z05re1P5e793ezHHQy3BTq4t2hFXf4JdbbskutmHvyZK46ze3SGJ5vmM82zGdbE75PYuEUtiiu5fi+JsiNlL1OotnyTeUMy0AGlclf6tresXwo126rLwT7q3x/RY9Kfo5ifVT+FmHQ1n4e/wAJ8mJG1SnY0QwLx+kVGMd0ZKpLsUHrbe9pLxI26PZw/FOTUVjw7fo2kguTKuU36Rr1UfimTqq/Gfv4+EecqmSclpXJX+ra3rF8KNduqycE+6t8f0WPSn6N4n1U/hZh0dZ+Hv8ACWJG1Sls5NcG6+kHOW2U4N37ZdFLycvIjZ1uD4+bPzeEef8AZaqQWhzM1z/D5RVUcxqaja1leM3dXts1UGnLqMWL252cypp5goLoVJS+7Sq/jFGdpeaeJaaP8vylycfykwjG2XUJyfXVcYrvtG7fsM8svLl4zij2ImVJzjOK2dYrXzCV2tkYrZCCe9RX4u7dl1IlEbOHqdXk1Ft7/RAMvMAAAACz6FaT/MmJ5vFu9Cb2/wDjl9ddnWvHrvGYdbhuv9Db0d/Zn8msQmqkE6bTTV01tTT3NMgtETuhLJ6KzT5QqcedtbW/G27WtsvvtsDR9nxek9Lt63j/AHzTalRUqblVaUUm227JJbW23uQbpmIjeWSaZ6TPPcVqYa6oQfR4Ob3a7XBdS6nfjZTiFW4lr/T25KezH5q2ScsAAaFyVYpalek994zXatsX5Wj5kLLDwS8ct6fNecZho4zCTp1vRnFwlbqkrO3mRdu9IvWaz0nsZvV5OcQsQ1RqUnC+yTck7dsVF7fElzK5bguXm7LRt81y0a0dp6O4WWq9ab9Oo9mxcEv2Y/8AOq2Jnd2NHoqaas7dsz1l3DD2sq5TPpIvVR+KZOqr8Z+/j4R5yqZJyWhclWJWpXpPfeM12rbF+Vl5kLLDwS8ct6fNecZho4zCTp1vRnFwlbqkrO3mRdu9IvWaz0nsZvV5Oa6xFqVSk4X2SbkpW7YqO/xJcyuW4Ll5uy0bfNedHMjhkOA5ug9aTd5za2yfdwS4L+5GZdvSaWunpy1+c+KbhcdTxdWpHDTUnTlqVEv2Xa9n5+aa3phvrkraZiJ6dko2eZLSzvCamMW7bGS9KL60/wANwatTpseopy3/AOKHiuTmvCp/hKtOcfta0X5JNe0lzOHfgmWJ9S0THv7P3flDk5xEpfp6lKK+y5yflqr3jmYrwXLM+taI+v8AD80l0Qp5FkfOa8qlTXjG9lGNne9o7+HWIntNZw2mnwc+8zPYppNxgAAAAALNonpdPI2qeJvUofV/ap9sL719nyttvGYdbQcSth9TJ218mgvSzBrC858op2te2t0+7m/Tv2WIO/8AbMHLzc8bf3u6s80r0snnstSgnToJ+j+1O251LcOqO7jt2WnEK9r+JWz+pTsr5q2ScsAAAJmUZlPKMfGrhH0o8HuknvjLsf5PgYmN2/Tai2DJF6tRyrTbCY+kufqKjPjGq9VLum+i1437EQ2WnBxDBljffafem4jSfB4eneeJovshOMn4RhdvyMN1tXgrG83j6qVpFpv8414U8CpQoKcZVJNdKajJOyXCOy/W+xXvLlcfVcVi9opj9neN5WT/AK+wX15/yqn5GNpdH/09N/soumua084zlVMA246kY7YuLunJvY+9EquDxPPTNmi1J3jb93AJOcmZRmU8ox8auEfSjwe6Se+Mux/k+BiY3b9NqLYMkXq1HKtNsJj6S56oqM+Mar1Uu6b6LXjfsRDZacHEMGWN99p96dV0mwdGF54mj+7UjJ+UXcw3zqsMRvzx9YVPSLlAU6Tp5Ent2OtJWt9yL237Xa3UyUVcrV8XrEcuHtnxUzKs0q5TjedwMrS432qa3tTXFe0lMONg1eTDfnrPx97RMp5QsPiYJZkpUJ8XZyg+6UVdeKRDZYcHFsOSPW9WXdhpHhJxvHFUPGrBexsw9v2nD/vH1h5YjSrB0I3niaT+5JTflC7DFtXgrG83j6qbprpbQzjL+ZwCm+kpa8o6sdl9iT6XHqRKIcbiWvxZcfo6dqkk3CAAAAAAAAAAAAAAAAC1twAAAAAAAC1tw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2" descr="data:image/jpeg;base64,/9j/4AAQSkZJRgABAQAAAQABAAD/2wCEAAkGBxEHBhUUBxQVFRUXFxcYGBcWGBgaHhweHxkeISAgHRofHCggGh8nHhwaLTEtJSovLi4uFx8zODMsQyktLisBCgoKBQUFDgUFDisZExkrKysrKysrKysrKysrKysrKysrKysrKysrKysrKysrKysrKysrKysrKysrKysrKysrK//AABEIAL0BCwMBIgACEQEDEQH/xAAcAAEAAgMBAQEAAAAAAAAAAAAABwgEBQYDAgH/xABLEAABAwICBQYGDgkDBQAAAAABAAIDBBEFBgcSITFBE1FhcYGRCCI2c7KzFBUXMjdCUlRydKGxwtIWNDViZIKSk5TB0/Alg6Kj0f/EABQBAQAAAAAAAAAAAAAAAAAAAAD/xAAUEQEAAAAAAAAAAAAAAAAAAAAA/9oADAMBAAIRAxEAPwCDUREBERAREQEREBERAREQEREBERAREQEREBERAREQEREBERAREQEREBERAREQEREBERAREQEREBERAREQEREBERAREQEREBERAREQEREBERAREQEREBERAREQEREBERAREQEREBERAREQEREBERAREQEREBERAREQEREBERAREQEREBERAREQF+tBc6zdpK/FkUH6/H9Nv3hBsv0RxL5jV/48v5U/RHEvmNX/AI8v5VclEFHpGGKQiQEEEggixBG8EcCvlbDMXlBUeel9MrXoCIiAiIgIiICIiAiIgIiICIiAiIgLOw7B6nFQ72sgmm1ba3JRvfa97X1QbXse5YKnbwZ/1au+lB90iCI/0RxL5jV/48v5ViYjgtVhcYdidPNCCbAyxvYCeYFwFyrqKHvCT/YFL553oFBX1ERAREQF9MaXvAYCSdgA4rrdHWQ587YkREeTgZblZbXt+60cXH7N54A2Vytk2hyrThuEQtDrWMjrOkd1v39gsOhBVeLJ2JTR3ioasjfcQS/Z4u1a6vwyfDX2xGGSIncJGOYe5wCuwvCspI66nLK1jZGO2Fr2hwPWDsKCkayKD9fj+m37wpm0oaH201O6qyi02bd0lPtOziYuOz5PdwChmg/X4/pt+8ILtoiIKb4lhs+J5lqW4bFJK4TSktjY559+eDQVj4ll2twqPWxOmnib8qSJ7R3kWVxsPw6HDINTD42xtJLiGi1yTck85POdqyJGCVhEgBBFiCLgjpHFBR5FKum3R/HlupbVYM3VgldqvjG6N9ifF5mOAOzgQQNhAEVICy8PwyfE5CMNhllI3iNjnnuaCpe0W6IW4hTMqs1g6jrOjg2jWHB0h3gHeGixOy54Gc6KjioKYR0LGRsbsDWNDQOoDYgqHJkjFIo7voaq3mZD9gF1o54H00xbUNc1w2FrgQR1g7QrvrUZjyzSZlpOTxmFsg4OIs5vS142t7EFM0XbaS9H0uSa4FpMlNISI5LbQd+o/gHW7HAEi1iBxKAveko5K6fUomPkcfisaXHuAupE0VaL3ZstUYsXMpQ4gAbHSkHaGng0HYT0EDiRYnBsFpsDoxFhETImDgwWv0k73HpJJQVLGR8UMWt7BqreZkv3WutPW0MuHzatfG+N3yZGuae4gFXbWHiuFQYxSGPFImSsPxXtB7RzHpG1BShFKOlbRYcrsNTgms+lv4zTtdFc7NvxmX2AnaNgN96i5AX3FE6aQNhBc47AACSeoDeus0dZDnzriVo7xwMI5WW2791vO4/ZvPAGzGV8pUWVqUMwaFrTazpDte76T956twvsAQVUZk7E5I9ZlDVkeYl/LtUv+DjTPoxXsq2OY9roA5rwWuBtJsIO0KaFH2j3y7xrz8HoPQSCoe8JP9gUvnnegphUPeEn+wKXzzvQQV9REQF9RRmWQNiBJJAAHEncF8rpNHFIK3PlEx27l43H+U634UFoskZdZlbLUVPABdrQZHD40h987v3cwAHBb1Fj4hVChoJJZd0bHPPU0En7kHsXBpGsRt3L6VLMdxmfH8UfPijy+R5JuSbAX2NaPitHAcFYLQHmWox3L8sWJudIadzQ17rklrgbNJ42LTv4EIJRVZ9L+Vm5dz4x9G3ViqXCRoG5r9Ya7R0XIPMNe3BWYUTeEHTtdhdE8jxm1QaD0Obc+gO5BLKIiAirxkHMVXVaayJ5pHNklqWuYXEt1Q2QtGruAaWttzWVh0HI6WaEV+jyra/4sfKDoLCHf6faoE0OZWbmfODRWN1oYRysgIuHWIDWnrcRccQ1wViNIXkJXfVpvVlRt4NNMG0FZJxL4mdjQ4/i+xBNSw8XxOHBsNfPiTwyONus5x/+cSTYADeSAsxRX4QkzjlumiBLWy1LQ89Aa7f2m/8AKg8KTT1QzYiGzwTsiJA5Q6pI6XMB3DjYk8wKlpjg9oLCCDtBC59uRsKa0AUNLs54Yz/ot9BE2nha2ABrWgNaALAACwAHAAINbmjA4syYDLTVo8WRpAPFrviuHSDY9iqllnK8mMZ0joZvFdyrmSW+KGE8pbpAa63TZXCUNZMpGM0/Yhqj3sUjx1udDf03d6CX6OlZQ0jI6RoaxjQ1rRuAAsAOxekkgijLpCAACSSbAAbyTwC+lxWmWrfR6N6s05sXNYwnofI1ru9pI7UHNV+nihp8RLKWCaWMG3Kgtbfpaw7SOshSfhOJRYxhsc+Hu1o5GhzT0HnHAjiOBC43IuS8NmyZRvqaOnke+nie574mOcS5gcbki52ldph9BFhtII8PjZHG29mMaGtFzc2A2C5JPag9KumZWUro6pocx7S1zTtBBFiD0EKoWassvwbOktFTgucJQyIcXB9jH2kObfpurhKG83ULJvCBw8PAOtEyQ/SYZiD/AODe5BJeT8vRZWy9FTUlvEHjO+W8++ces9wsOC3KLExauGGYVLNILiKN8hA4hrS4/cgy1H2j3y7xrz8HovVfcXzpiGL4oZ6mpmDybgMe9jWcwY0HxQO/ibm5UxeD1VzYn7PnxBxe+SSHWebbSGvvu2biEEwqHvCT/YFL553oKYVDvhKH/oFL553oIK/IiIC63RN8ItH5z8LlyS63RN8ItH5z8LkFtlp84+SFZ9Wn9U5bhafOPkhWfVp/VOQQbgmhd+P4BTVOH1LWCWNrntkYTY8dUg7R0HvUz5DyhDkvAxBRkvcTrySEWL3WAva51RYCw4dJJJ8NFvwe0XmW/eV1SAoY8IXFGipoaZhGtyhmcL7QLhrdnMbv/pUs43i0OB4W+fE3hkbBck/YAOJJ2AcSVU7MuZJM15xNTU7NaRoY35DAfFb3b+cknigt+iIgrHo4+Gxnn6r1cqs4qx6OPhsZ5+q9XKrOIOe0heQld9Wm9WVFPg1YkG1VXTvO1zY5Wj6JLXekxStpC8hK76tN6sqq2T8wyZXzFFU0u0sPjNvbWadjmnrF7cxseCC5S4zS1lV+bcoujoheaNwljFwNYgEFt+F2uNuF7LpMCxiDHsLZPhbw+N4uDxHOCODgdhCz0FYcMrsz4jiYgp5K4PvY6+u0N6XuIs0da1+N5sxzA8VkgxKsqGyRus4a57CDxBFiDxBCtco90u5AGbsK5XD2j2XE06nDlG7+TJ79W+4nhclBAvuhYt8+qP6yuo0JY89+k3XxN7nyVMUkZe43Jd4rxc/9u3coyljMUhbKCHAkEEWII3gjgV7UFY/D65ktIdV8bmvaeYtNx9oQXbWnzfgYzJlmemeQOVYQ0ncHA3aT0BwB7FiZEzbDnHAWzUtg8WEsd9rH8R9E7weI6bgdGgq0yXMmD1LaOA1rSzxGMYHFthu1SBqlvSDZfWacbzBlWvEWM1dQ1xaHgiS7SCODhsJBuD0jqJtGuY0gZOhzngRiqLNkbd0MnFjrfa07iOo7wLBWr3QsW+fVH9ZWTlTNU8mkGjqccldKWyMYXyG9mOJadvMNdx71zeL4bLg+JSQYi0skjcWuaf8Am0EWIPEEFYaC8a+J4mzwubMAWuBaQeIIsR3KP9D2e2ZowRsNa4eyoWgPB3yNGwSDn4B3MesKQ0Ffsc0DVQxN3tFNC6Em7eWc9rm9B1WODrc438wUtaPMoMyXl4QRu13ucXyPtbWcQBsHAAAAdV+K6dEBQL4SmIiTEKSnYdrGSSOH0yGt9B3eprxzF4cCwt8+JvDI2C5P3ADiSdgHElVEzfmCTNGYpamp2F7vFbe+q0bGt7AB1m54oNMiIgLrdE3wi0fnPwuXJLrdE3wi0fnPwuQW2Wnzj5IVn1af1TluFp84+SFZ9Wn9U5BwWj3SPhOG5Npoa6qDJI4w17SyXYdvEMsewrIxzTdhdDAfazlKl/ANaY236XPAIHU0qtKIOozxnqrznVg4iQ2NpJZCy+q3p/edbiem1ty5ylkEVU1ztwcCewryRBZf3cMJ/iP7Y/Onu4YT/Ef2x+dVoRB2GUMxwYPpIbW1evyIlnf4ou6z2vA2X53Dipn93HCf4j+2PzqtCILBZs0wYZi2WKmCl5fXlhkY28YAu5pAudbYLlV9REHS5KzvWZNrNbDHXY4+PE/ax/Z8V3SNvWNim3A9OOG1sQ9tWy0z7bbtMjexzBrHtaFW1EFq5NLmCRx39l36BFNf0FxObNO7eSLMqwnWOzlpgAB0tjBN/wCYjqKgpEGRX1kmI1r5a1xfI9xc5x3knesdEQbbLWY6rLGJCbB5Cxw2Eb2uHyXN3OH3bxY7VOGW9O1JVRBuYInwP4ujGvGem3v29Vj1qvKILV+63gnJ39ljq5Ke/dya5jMunalpYi3LsT5n8HyDUjHTb37urxetV7RBs8xY9UZkxV0+Lv15HbNwAAG5rQNwC1iIgycOrpcMrWS4e90cjDdrmmxB/wCd4KmvKmndvIhmaoTrDZy0IBB6XRki38pPUFBaILVxaXMEkZf2XboMUwPoLS47pyw2iiPtS2WpfbZZpjZ2ueNYdjSq3Ig6bOueKzOVUHYm4CNpuyJmxjem29zuk7dvDcuZREBERAXRaPcTiwfOlNPiLtSKN93Os51hqkbmgk7+AXOogtT7r2CfO/8A01H+2tdmXSpg1dlypipaq75IJWNHIzi7nMIAuY7DaRvVZ0QEREBERAREQEREBERAREQEREBERAREQEREBERAREQEREBERAREQEREBERAREQEREBERAREQEREBERAREQEREBERAREQEREBERAREQEREBERAREQEREBERAREQEREBERAREQEREBERAREQEREBERAREQEREBERAREQEREBERAREQEREBERAREQEREBERAREQEREBERAREQE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AutoShape 2" descr="data:image/jpeg;base64,/9j/4AAQSkZJRgABAQAAAQABAAD/2wCEAAkGBhQGDxMPBxQWExMWFxYXFBQXEhoUFhoWExwaGRkYFhQXJyYfGRojGhUUHy8gIyc1LSwsFSAxNTAqNSYrLSkBCQoKDQwOGg8PGTUkHyQvLzQtLCw1NSovLywsNCopLCwsLCwpKSwsLCwsLCwsKiksLCksLCwsLCkpLCksKSosLP/AABEIAJsBRAMBIgACEQEDEQH/xAAcAAEAAgMBAQEAAAAAAAAAAAAABgcBAwQFAgj/xABGEAABAwEDBQwGCAUEAwAAAAABAAIDEQQFBgcSITFTExQXQVFhcZKTstHSIjNzgaOxIzI0NUJygpFSYqHBwjaEovAWY+H/xAAZAQEAAwEBAAAAAAAAAAAAAAAAAQMEAgX/xAAoEQACAQIFBQACAwEAAAAAAAAAAQIDERITITFRBBQyQVIiM0JhcYH/2gAMAwEAAhEDEQA/AIu63SVP0knaO8Vjf0m0k7R3itLtZWF71kY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37+k2knaO8U39JtJO0d4rQiWQN+/pNpJ2jvFN/SbSTtHeK0IlkDfv6TaSdo7xTf0m0k7R3itCJZAmGE7W98L857z9Idb3H8LOdFqwj6l/tD3WIss1+TLlsRV2srCy7WVhaykIiIAiIgCIiAIiIAiIgCIiAIiIAiIgCIiAIiIAiIgCIiAIiIAiIgCIiAIiIAiIgCIiAIiICV4R9S/wBoe6xEwj6l/tD3WIsk/Jl0diKu1lYWXaysLWUhERAERbrLZja3BrEBpRWjdGSPdYw63vDCR9XNz3D8xqADzBd/BBFtfgjzLO+ppLS51gm/RT6K4OCCLa/BHmTggi2vwR5lHdUuSc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4OCCLa/BHmTggi2vwR5k7qlyMufBT6K17fkgAYTZJGudxAszK9DgTT3hVned3OuuQxzAggkUOsEaCDzhWwqwn4s5aa3RyIiKwgIiICV4R9S/wBoe6xEwj6l/tD3WIsk/Jl0diKu1lYWXaysLWUhERAFJ8nkQlt0QeK+mz+lT8wFGFLcm8DnW6ItBIzwdXE0OqegV1rip4Me0XoiIvCN4REQBERAEREBHblx3Zb/AJ972EvL6OOmMtFG69J6VIlSuSz72Ps5vm1XUr69NU5WRxCTkrsIiKg7CIiAIiIAiIgCIiAIiIDgvu+48Pwm0W8kMBaDRpcauNBoHOVruDEMWJYjNdxcWBxYc5paagAnQeZwXhZVvuuT88XfC5Mjn3e/27+5Gr1TWVj93OMTxWJ2iIqDsIiIAqYysRBlscWjWGE9JbT+wVzqmsrf2w9EfyK19J+wpreKIGiIvVMwREQErwj6l/tD3WImEfUv9oe6xFkn5MujsRV2srCy7WVhaykIi9G5Lode8rWR00uDQKgVJ4q8QRuwPu4rhkvuVrIGk1OgcvLp4gOMq88MYYjw3Fmx0MhAz30/4t5GhMMYYjw5Fmx0MhAz30/4t5GjkXtLyq9fHotjTTp21e4RFEcp9+G5rA5sBo+Z25gjWGkEvI/SCP1LNCLlJRRa3ZXPJxJlU3Gbe2G4xO+ubnkFzS7kjY3S/prTRorrXlS4/vS4yJL5s43Mn8ULox0B4Og9NehfWS6exXLE60XlNEyd5LWhzwHMjbyA6s41PQAprbsU3deMT4bVaYHMeC1wMg0g/wB+dbJKMHhULrkqV2r3OzDWJYsUQCaxaOJ7D9ZjuQ/MHjC9KedtlY6SchrWglziaAAaSSVTeS+3m7L0NnidnRyiRlQdDtzq5jx7mu66k2WK+DZLNFZojTdnEv8AyR0NPe5zeqq50LVVBeyVP8bnBemVia3S7jhiHO1hrnMc97qcbY20oOmvPRav/M74u8Z9tsuczjrZnig6WHR71KMmeH23RYY5S36Wdoke7jzXaWNryBtDTlJUtUyqU4vCohRk1dspTJQ7PvSp445T+5arivS1mwQSzMFSyN7wDqJY0mh/ZU/ks+9j7Ob5tVs4j+xWn2Mvccp6nWqiKfiQCwZZ6tkN4QAEAbm1jj6RNa5znaGgaNOnXqWiTHF728brYbKWx6xSzPfo/M763SAuTI9dsdttMz7Uxr3RsYYy4VzS4mpAOiugaeJXCpqunSlZREVKSu2VlcOWL0Xi/wCOjmirXRNPpEfhLHH0Tz1poOrj1SZR7wvupw/ZKM/i3N8x6wo33UXg2yyMmxCYpWhzHWoZzSKghxBII46klXfHGIwGsAAAoABQAcwU1cunZqO4jil7Kru7KpabrnEOJogG1Gf9G6ORoP4s06HDj1dBVqscHgFukHSDzFVRlqiAmsrgNJZICeYFtO8f3Vi4ZdnWGyl2vcIe41V1oxcIzStc6g3dpmvE2J4sLQbtbdJOhjB9Z7uQcg5TxfsDXseP70vyslzWcbmD+GF0nuLyfSPQPcvOxfO7GN9Cyxk5jXiBvMGn6V1OWoef0hXHYbEy7omQ2RoaxgDWtHEB/wB1qWo0oq6u2RrJ6PQgmFMqW/5hZr/YIZCc0PALW52rNex2lhro16+RWEqvyxYfa0R26AUcTuctOOoJY484oW15xyKX4Cvs37d8Ukxq9tY5Dxl0eip5yM0+9c1YRcVUiTFu+FnXiXE0WF4d2tpqToYwfWe7kH9zxfsq7blFvK/XE3HZxmA/hidLTmc8+jX3BcONp3YrvptkYfRa9kDeatDI6nLUu6gVwWCwMuyJkNjaGMYKNaOT+55Txrq0KUU2rtkayej0KbxTiq8LXZnWa/7PubXFpDzC+M1YQ7WTmnUpjkc+73+3f3I115VvuqT88XfauTI593v9u/uRruUlKhdK2pCVpk0t1uZdsT5rY4MYwVc48QHzPNxqsrVlPtl9ymPC9nqBqqwySU/icAc1g/fpX3lmvot3GxxmgI3WTn0lrB/R59wUxwPh5uHbFGylJHgPlNNJe4VoeZv1R0c6rjGNOGOSu3sS25SsiG2DKlabomEOKoM0aKkMMcgB/FmGoeOinv1KzbLaW21jZLM4OY4BzXDSCDpBCjWUbD7b7sMjgPpYQZIzx+jpc3oLQdHKByLwcjd9G0RS2SU13Mh8f5X1zgOYOFf1pOMZwxxVrbhNqWFlkKmsrf2w9EfyKuVU1lb+2Hoj+RU9J+wit4kDREXqmYIiICV4R9S/2h7rETCPqX+0PdYiyT8mXR2Iq7WVhZdrKwtZSFts1pNldnR+8cq1IgLowHjwXs1sF4O+k1Mefxfyu/m5Dx9Oucr8x2a0myuzo/eOVXHgLHYvcNs9vP0mpjzrdT8Lv5ufj6dfm9R09vyiX06n8WTlVnlrB3Oy8mdL+9G0/urMUNyrXSbyu8viFXQuEnPm0LX/ALB2d+lZ6DtUTLZq8WeLhPJvZL7sMFotG6Z721dSSgqCQaCmjUvW4IrD/wC3tf8A4uXJBfgtVldZJD6cTi5o5Y3mtR0OLgekcqsAmmtWValSM2rkRjFq9iK3Rk3slyTstFj3TPYSW1kqNILdIpyEqEZaZCbXC3iEJI6S91e6Fad335Bez5GWCRsjoyA/NNQC6tNOo6jq5FX2Wi6y4We1MGgZ0T/1ek35P/ddUJydVYyJpYdCwrkaGWWAN1CKOnVC7VGsnt8i+LuhoavjaInjjBjFBXpbmn3rpxlf7cO2KWVxo8gtiHGZHCgp0fWPM0rO4PHh93O01a5WGSs1vY02c3zaraxH9itPsZe45VFkk0XmPZSf4q3cR/YrT7GXuOWnqf2r/hXT8St8inrrV+SPvOVsqpsinrrV+SPvOVsqvqv2M6peJSc/+pf92z/FXYFSc/8AqX/ds/xV2BddT/H/AAin7Kpy1+ssv5ZfmxWFhf7BZfYQ9xqr3LX6yy/ll+bFYWF/sFl9hD3GpU/TAR82VRgX0r+rN9bPtJ/VR9f8ldapTEjHYMvzfFDmGQTNpxskrugHPUyD9lc1mtLbWxslnIcxwDmuGog6QQnU64ZLZoU9LojOVAA3VPn8sVOndGf2qvLyMk7xmrq3c06kdVx5Y7+a2OOxRGri4SSczW1zQekmv6OdSbJ3cxuW7omTCj31keOQyaQDzhoaPcnjQ19sbzK4wu7d8Q50msz2k++kquxUffdcI36ZpAc0TCYU445SS6nWkb0hXbFKJ2h8RDmkAgg1BB0gg8lE6nXDL1YU/aIllXNLrk/PF3wuTI593v8Abv7ka8zLHfzS2Kwwmrs7dJOYAEMB5zUmnMOVenkc+73+3f3I1OFrp9eSL3qEOyn+le9Jfq5sPV4/7q7AqqyzXOQ+G2MHolu5PPIQS5n7gvHuCnWDr+biGxRTNNXgBsg4xI0UdXp1jmcFFX8qUJImGkmj17SAWOEmrNNeimlU7kbJFvfm6twdXrx0VhZQL+bcVglNaSSAxxjjznihI/KCT7hyqL5GbmMTJrXIKB1I4+hml5HNXNH6SlP8aMm/YlrNIsxU1lb+2Hoj+RVyqmsrf2w9EfyKdJ+wit4kDREXqmYIiICV4R9S/wBoe6xEwj6l/tD3WIsk/Jl0diKu1lYWXaysLWUhERAFKcnP2+L87fk5RZe/gm8G3bbI5JtQc0noBof2Dq+5cTV4sH6CXy9gkBa8AgihBFQQeIhGPEgBYQQRUEaQQeMFfS8I3lV3zkvtF1T74wm+grVrM/MkZXia46HN6Tq0GutfMmFr5xJ9HfE25x8edI0AjnZD9b9StZFp7mfu3+leWiPYSwVDhJp3uS+VwAfI7QSBxBo0NbXi185XrXrdcd8wvgtozmPFCOPlBB4iDQg8y60VDnJvE3qdpJKxUZwDeWFpi/Dcme0/ia9rCRxCSOT0SR7/AHLssOT+24inbNjCWrGn1eeHOI15oDPQYDxkafmLQRXvqZ/1fn2cZaK0sWArTct8NtF25os5kc4uqPRjfUujLDp/lBHMdCsC9rIbfZ5ooqBz43sBOqr2kCtOKpXWiqnUlNpv0dKKRB8nmCJsJyTPt7o3B7WAZjnHS0kmuc0cqnCIonNzeJkpJKyK8lyeWh977/D4ty3dsmbnOz80U0UzaV0cqsNESdRztf0QopbEJyh4Kmxa+B1gdG3cw8Oz3OH1i2lM1p/hKlVzWM3dZoYZqF0ccbHEaqsaAaVpo0LsRHNuKj6QUUnc8LFuEo8WQ7nOc17amOQCpaTrqONpoKjmHIoDZcMXzhwGG6X1j00zZIy3TxhsulnuCttF3CtKKw7r+yHBN3K1wxkwkdPvvFLxI6uduedn5zuWV5100eiP3poVlIi5nUlN3ZMYqOxGsbYKZi6MUO5zMruclKih1teONp/ofeDCLFh6+7lbve73ER6hSWJzQP5d09Jo6AFbiLuFaUVh3X9kOCbuVtduShz4Z33xKH2mVhDXVLmscSHZznHS5xIAJ5K66r0smmHLVhxs8d60bGXAsaHNdV1KOeCNIFAwUKm6JKvOSafsKCTujkvS7I75hfBbW5zHihHyIPEQaEHmVYuwDeOFpXPwzLntPI5rHEcQfHJ6DiOX5K2UXNOrKGi2JlFMqiz5O7fiacS4qlzWjX6bXvp/CxrPQZXl/oVaFhsTLtiZDZGhrGANa0cQH/da3olSrKe4jFRCprK39sPRH8irlVH5TLzZeNscbOagENBGo5goSObOJ/ZX9IvzKq2yIciIvUM4REQErwj6l/tD3WImEfUv9oe6xFkn5MujsRV2srCy7WVhaykIiIAsseYyCzQRqKwiAkl149tN1MzIHuDeQEEe5rgae5d3Cla9o7qx+VQ1Fw6cHq0LteyZcKVr2jurH5U4UrXtHdWPyqGooyqfyib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mXCla9o7qx+VOFK17R3Vj8qhqJlU/lC75JlwpWvaO6sflThSte0d1Y/KoaiZVP5Qu+SZcKVr2jurH5U4UrXtHdWPyqGomVT+ULvklNvyiWq3sLJZHUOsVDQenMAJHNVRmWUzHOkNSvhF0oqOyICIi6AREQErwj6l/tD3WImEfUv9oe6xFkn5MujsRV2srCy7WVhaykIiIAiIgCIiAIiIAiIgCIiAIiIAiIgCIiAIiIAiIgCIiAIiIAiIgCIiAIiIAiIgCIiAIiICV4R9S/2h7rETCPqX+0PdYiyT8mXR2Iq7WVhZdrKwtZSEREAREQBERAEREAREQBERAEREAREQBERAEREAREQBERAEREAREQBERAEREAREQBERAEREBK8I+pf7Q91iJhH1L/aHusRZJ+TLo7H/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154311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Facebook</a:t>
            </a:r>
            <a:endParaRPr lang="en-US" dirty="0"/>
          </a:p>
        </p:txBody>
      </p:sp>
      <p:sp>
        <p:nvSpPr>
          <p:cNvPr id="6" name="Content Placeholder 2"/>
          <p:cNvSpPr txBox="1">
            <a:spLocks/>
          </p:cNvSpPr>
          <p:nvPr/>
        </p:nvSpPr>
        <p:spPr>
          <a:xfrm>
            <a:off x="726440" y="1898504"/>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Lancé en 2004</a:t>
            </a:r>
          </a:p>
          <a:p>
            <a:pPr marL="0" indent="0" defTabSz="914400">
              <a:buFont typeface="Wingdings 2"/>
              <a:buNone/>
            </a:pPr>
            <a:endParaRPr lang="fr-CA" dirty="0" smtClean="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564" y="1347048"/>
            <a:ext cx="3082924" cy="3082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680839" y="3565156"/>
            <a:ext cx="6762257"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1.2 milliards d’utilisateurs</a:t>
            </a:r>
          </a:p>
          <a:p>
            <a:pPr marL="0" indent="0" defTabSz="914400">
              <a:buFont typeface="Wingdings 2"/>
              <a:buNone/>
            </a:pPr>
            <a:endParaRPr lang="fr-CA" dirty="0" smtClean="0"/>
          </a:p>
        </p:txBody>
      </p:sp>
      <p:sp>
        <p:nvSpPr>
          <p:cNvPr id="11" name="Content Placeholder 2"/>
          <p:cNvSpPr txBox="1">
            <a:spLocks/>
          </p:cNvSpPr>
          <p:nvPr/>
        </p:nvSpPr>
        <p:spPr>
          <a:xfrm>
            <a:off x="726441" y="633648"/>
            <a:ext cx="6880140"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Site de partage de photos</a:t>
            </a:r>
          </a:p>
          <a:p>
            <a:pPr marL="0" indent="0" defTabSz="914400">
              <a:buFont typeface="Wingdings 2"/>
              <a:buNone/>
            </a:pPr>
            <a:endParaRPr lang="fr-CA" dirty="0" smtClean="0"/>
          </a:p>
        </p:txBody>
      </p:sp>
    </p:spTree>
    <p:extLst>
      <p:ext uri="{BB962C8B-B14F-4D97-AF65-F5344CB8AC3E}">
        <p14:creationId xmlns:p14="http://schemas.microsoft.com/office/powerpoint/2010/main" val="295713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Facebook</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564" y="1347048"/>
            <a:ext cx="3082924" cy="3082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680838" y="1628800"/>
            <a:ext cx="10814173" cy="5657712"/>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r>
              <a:rPr lang="fr-CA" dirty="0"/>
              <a:t>Partage de vidéos, création de pages, </a:t>
            </a:r>
            <a:endParaRPr lang="fr-CA" dirty="0" smtClean="0"/>
          </a:p>
          <a:p>
            <a:pPr marL="0" indent="0">
              <a:buNone/>
            </a:pPr>
            <a:r>
              <a:rPr lang="fr-CA" dirty="0" smtClean="0"/>
              <a:t>de </a:t>
            </a:r>
            <a:r>
              <a:rPr lang="fr-CA" dirty="0"/>
              <a:t>groupes et de profils </a:t>
            </a:r>
            <a:r>
              <a:rPr lang="fr-CA" dirty="0" smtClean="0"/>
              <a:t>personnels</a:t>
            </a:r>
          </a:p>
          <a:p>
            <a:pPr marL="0" indent="0">
              <a:buNone/>
            </a:pPr>
            <a:endParaRPr lang="fr-CA" dirty="0"/>
          </a:p>
          <a:p>
            <a:pPr marL="0" indent="0">
              <a:buNone/>
            </a:pPr>
            <a:endParaRPr lang="fr-CA" dirty="0"/>
          </a:p>
          <a:p>
            <a:r>
              <a:rPr lang="fr-CA" dirty="0"/>
              <a:t>Présence de jeux </a:t>
            </a:r>
            <a:r>
              <a:rPr lang="fr-CA" dirty="0" smtClean="0"/>
              <a:t>variés</a:t>
            </a:r>
          </a:p>
          <a:p>
            <a:endParaRPr lang="fr-CA" dirty="0"/>
          </a:p>
          <a:p>
            <a:r>
              <a:rPr lang="fr-CA" dirty="0" smtClean="0"/>
              <a:t>2</a:t>
            </a:r>
            <a:r>
              <a:rPr lang="fr-CA" baseline="30000" dirty="0" smtClean="0"/>
              <a:t>e</a:t>
            </a:r>
            <a:r>
              <a:rPr lang="fr-CA" dirty="0" smtClean="0"/>
              <a:t> réseau social le plus utilisé</a:t>
            </a:r>
            <a:endParaRPr lang="fr-CA" dirty="0"/>
          </a:p>
          <a:p>
            <a:pPr marL="0" indent="0" defTabSz="914400">
              <a:buFont typeface="Wingdings 2"/>
              <a:buNone/>
            </a:pPr>
            <a:endParaRPr lang="fr-CA" dirty="0" smtClean="0"/>
          </a:p>
        </p:txBody>
      </p:sp>
    </p:spTree>
    <p:extLst>
      <p:ext uri="{BB962C8B-B14F-4D97-AF65-F5344CB8AC3E}">
        <p14:creationId xmlns:p14="http://schemas.microsoft.com/office/powerpoint/2010/main" val="156998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Twitter</a:t>
            </a:r>
            <a:endParaRPr lang="en-US" dirty="0"/>
          </a:p>
        </p:txBody>
      </p:sp>
      <p:sp>
        <p:nvSpPr>
          <p:cNvPr id="6" name="Content Placeholder 2"/>
          <p:cNvSpPr txBox="1">
            <a:spLocks/>
          </p:cNvSpPr>
          <p:nvPr/>
        </p:nvSpPr>
        <p:spPr>
          <a:xfrm>
            <a:off x="716611" y="2060848"/>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Lancé en 2006</a:t>
            </a:r>
          </a:p>
          <a:p>
            <a:pPr marL="0" indent="0" defTabSz="914400">
              <a:buFont typeface="Wingdings 2"/>
              <a:buNone/>
            </a:pPr>
            <a:endParaRPr lang="fr-CA" dirty="0" smtClean="0"/>
          </a:p>
        </p:txBody>
      </p:sp>
      <p:sp>
        <p:nvSpPr>
          <p:cNvPr id="9" name="Content Placeholder 2"/>
          <p:cNvSpPr txBox="1">
            <a:spLocks/>
          </p:cNvSpPr>
          <p:nvPr/>
        </p:nvSpPr>
        <p:spPr>
          <a:xfrm>
            <a:off x="680839" y="3601732"/>
            <a:ext cx="6762257"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500 millions d’utilisateurs</a:t>
            </a:r>
          </a:p>
          <a:p>
            <a:pPr marL="0" indent="0" defTabSz="914400">
              <a:buFont typeface="Wingdings 2"/>
              <a:buNone/>
            </a:pPr>
            <a:endParaRPr lang="fr-CA"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Font typeface="Wingdings 2"/>
              <a:buNone/>
            </a:pPr>
            <a:endParaRPr lang="fr-CA" dirty="0" smtClean="0"/>
          </a:p>
        </p:txBody>
      </p:sp>
      <p:pic>
        <p:nvPicPr>
          <p:cNvPr id="3074" name="Picture 2" descr="Description de l'image  Twitter Bird.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2604" y="1412776"/>
            <a:ext cx="3267197" cy="32672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755400" y="431504"/>
            <a:ext cx="7067204" cy="138648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4000" dirty="0" smtClean="0"/>
          </a:p>
          <a:p>
            <a:pPr marL="0" indent="0" defTabSz="914400">
              <a:buFont typeface="Wingdings 2"/>
              <a:buNone/>
            </a:pPr>
            <a:r>
              <a:rPr lang="fr-CA" sz="4000" dirty="0" smtClean="0"/>
              <a:t>Outil de microbloguage</a:t>
            </a:r>
          </a:p>
        </p:txBody>
      </p:sp>
    </p:spTree>
    <p:extLst>
      <p:ext uri="{BB962C8B-B14F-4D97-AF65-F5344CB8AC3E}">
        <p14:creationId xmlns:p14="http://schemas.microsoft.com/office/powerpoint/2010/main" val="42610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Twitter</a:t>
            </a:r>
            <a:endParaRPr lang="en-US" dirty="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Font typeface="Wingdings 2"/>
              <a:buNone/>
            </a:pPr>
            <a:endParaRPr lang="fr-CA" dirty="0" smtClean="0"/>
          </a:p>
        </p:txBody>
      </p:sp>
      <p:pic>
        <p:nvPicPr>
          <p:cNvPr id="3074" name="Picture 2" descr="Description de l'image  Twitter Bird.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2604" y="1412776"/>
            <a:ext cx="3267197" cy="32672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755400" y="431504"/>
            <a:ext cx="7067204" cy="138648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4000" dirty="0" smtClean="0"/>
          </a:p>
          <a:p>
            <a:r>
              <a:rPr lang="fr-CA" sz="4000" dirty="0" smtClean="0"/>
              <a:t>140 caractères</a:t>
            </a:r>
          </a:p>
          <a:p>
            <a:endParaRPr lang="fr-CA" sz="4000" dirty="0"/>
          </a:p>
          <a:p>
            <a:r>
              <a:rPr lang="fr-CA" sz="4000" dirty="0"/>
              <a:t>Utilisation de hashtags et </a:t>
            </a:r>
            <a:r>
              <a:rPr lang="fr-CA" sz="4000" dirty="0" smtClean="0"/>
              <a:t>d’arobase</a:t>
            </a:r>
          </a:p>
          <a:p>
            <a:endParaRPr lang="fr-CA" sz="4000" dirty="0"/>
          </a:p>
          <a:p>
            <a:r>
              <a:rPr lang="fr-CA" sz="4000" dirty="0"/>
              <a:t>Fonctionne par </a:t>
            </a:r>
            <a:r>
              <a:rPr lang="fr-CA" sz="4000" dirty="0" smtClean="0"/>
              <a:t>abonnement-abonné</a:t>
            </a:r>
          </a:p>
          <a:p>
            <a:r>
              <a:rPr lang="fr-CA" sz="4000" dirty="0" smtClean="0"/>
              <a:t>3</a:t>
            </a:r>
            <a:r>
              <a:rPr lang="fr-CA" sz="4000" baseline="30000" dirty="0" smtClean="0"/>
              <a:t>e</a:t>
            </a:r>
            <a:r>
              <a:rPr lang="fr-CA" sz="4000" dirty="0" smtClean="0"/>
              <a:t> réseau social le plus utilisé</a:t>
            </a:r>
            <a:endParaRPr lang="fr-CA" sz="4000" dirty="0"/>
          </a:p>
          <a:p>
            <a:pPr marL="0" indent="0" defTabSz="914400">
              <a:buFont typeface="Wingdings 2"/>
              <a:buNone/>
            </a:pPr>
            <a:endParaRPr lang="fr-CA" sz="4000" dirty="0" smtClean="0"/>
          </a:p>
        </p:txBody>
      </p:sp>
    </p:spTree>
    <p:extLst>
      <p:ext uri="{BB962C8B-B14F-4D97-AF65-F5344CB8AC3E}">
        <p14:creationId xmlns:p14="http://schemas.microsoft.com/office/powerpoint/2010/main" val="394355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smtClean="0"/>
              <a:t>Linkedin</a:t>
            </a:r>
            <a:endParaRPr lang="en-US" dirty="0"/>
          </a:p>
        </p:txBody>
      </p:sp>
      <p:sp>
        <p:nvSpPr>
          <p:cNvPr id="6" name="Content Placeholder 2"/>
          <p:cNvSpPr txBox="1">
            <a:spLocks/>
          </p:cNvSpPr>
          <p:nvPr/>
        </p:nvSpPr>
        <p:spPr>
          <a:xfrm>
            <a:off x="753164" y="198884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Lancé en 2003</a:t>
            </a:r>
          </a:p>
          <a:p>
            <a:pPr marL="0" indent="0" defTabSz="914400">
              <a:buFont typeface="Wingdings 2"/>
              <a:buNone/>
            </a:pPr>
            <a:endParaRPr lang="fr-CA" dirty="0" smtClean="0"/>
          </a:p>
        </p:txBody>
      </p:sp>
      <p:sp>
        <p:nvSpPr>
          <p:cNvPr id="9" name="Content Placeholder 2"/>
          <p:cNvSpPr txBox="1">
            <a:spLocks/>
          </p:cNvSpPr>
          <p:nvPr/>
        </p:nvSpPr>
        <p:spPr>
          <a:xfrm>
            <a:off x="680839" y="3552964"/>
            <a:ext cx="6762257"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None/>
            </a:pPr>
            <a:r>
              <a:rPr lang="fr-CA" sz="4000" dirty="0" smtClean="0"/>
              <a:t>200 millions d’utilisateurs</a:t>
            </a:r>
          </a:p>
          <a:p>
            <a:pPr marL="0" indent="0" defTabSz="914400">
              <a:buFont typeface="Wingdings 2"/>
              <a:buNone/>
            </a:pPr>
            <a:endParaRPr lang="fr-CA" dirty="0" smtClean="0"/>
          </a:p>
        </p:txBody>
      </p:sp>
      <p:sp>
        <p:nvSpPr>
          <p:cNvPr id="10" name="Content Placeholder 2"/>
          <p:cNvSpPr txBox="1">
            <a:spLocks/>
          </p:cNvSpPr>
          <p:nvPr/>
        </p:nvSpPr>
        <p:spPr>
          <a:xfrm>
            <a:off x="680839" y="3819960"/>
            <a:ext cx="5832648" cy="138648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Font typeface="Wingdings 2"/>
              <a:buNone/>
            </a:pPr>
            <a:endParaRPr lang="fr-CA" dirty="0" smtClean="0"/>
          </a:p>
        </p:txBody>
      </p:sp>
      <p:pic>
        <p:nvPicPr>
          <p:cNvPr id="4098" name="Picture 2" descr="Description de cette image, également commentée ci-aprè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428" y="1842020"/>
            <a:ext cx="4907487" cy="133840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753164" y="431504"/>
            <a:ext cx="6349360" cy="1386480"/>
          </a:xfrm>
          <a:prstGeom prst="rect">
            <a:avLst/>
          </a:prstGeom>
        </p:spPr>
        <p:txBody>
          <a:bodyPr vert="horz" lIns="182880" tIns="91440">
            <a:normAutofit fontScale="92500"/>
          </a:bodyPr>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endParaRPr lang="fr-CA" sz="3600" dirty="0" smtClean="0"/>
          </a:p>
          <a:p>
            <a:pPr marL="0" indent="0" defTabSz="914400">
              <a:buFont typeface="Wingdings 2"/>
              <a:buNone/>
            </a:pPr>
            <a:r>
              <a:rPr lang="fr-CA" sz="4000" dirty="0" smtClean="0"/>
              <a:t>Réseau social professionnel</a:t>
            </a:r>
          </a:p>
        </p:txBody>
      </p:sp>
    </p:spTree>
    <p:extLst>
      <p:ext uri="{BB962C8B-B14F-4D97-AF65-F5344CB8AC3E}">
        <p14:creationId xmlns:p14="http://schemas.microsoft.com/office/powerpoint/2010/main" val="114299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65BA21F-A28F-46C6-A70A-21E993F8C1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Clarity</Template>
  <TotalTime>0</TotalTime>
  <Words>1209</Words>
  <Application>Microsoft Office PowerPoint</Application>
  <PresentationFormat>Personnalisé</PresentationFormat>
  <Paragraphs>307</Paragraphs>
  <Slides>42</Slides>
  <Notes>24</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Clarté</vt:lpstr>
      <vt:lpstr>   Les médias sociaux et le web</vt:lpstr>
      <vt:lpstr>1- Les médias sociaux les plus utilisés</vt:lpstr>
      <vt:lpstr>Les médias sociaux les plus utilisés</vt:lpstr>
      <vt:lpstr>Les médias sociaux les plus utilisés</vt:lpstr>
      <vt:lpstr>Facebook</vt:lpstr>
      <vt:lpstr>Facebook</vt:lpstr>
      <vt:lpstr>Twitter</vt:lpstr>
      <vt:lpstr>Twitter</vt:lpstr>
      <vt:lpstr>Linkedin</vt:lpstr>
      <vt:lpstr>Linkedin</vt:lpstr>
      <vt:lpstr>Instagram</vt:lpstr>
      <vt:lpstr>Instagram</vt:lpstr>
      <vt:lpstr>Pinterest</vt:lpstr>
      <vt:lpstr>Pinterest</vt:lpstr>
      <vt:lpstr>Google +</vt:lpstr>
      <vt:lpstr>Google +</vt:lpstr>
      <vt:lpstr>Snapchat</vt:lpstr>
      <vt:lpstr>Snapchat</vt:lpstr>
      <vt:lpstr>Vine</vt:lpstr>
      <vt:lpstr>Vine</vt:lpstr>
      <vt:lpstr>Pheed</vt:lpstr>
      <vt:lpstr>Pheed</vt:lpstr>
      <vt:lpstr>Line</vt:lpstr>
      <vt:lpstr>Line</vt:lpstr>
      <vt:lpstr>Edmodo</vt:lpstr>
      <vt:lpstr>Edmodo</vt:lpstr>
      <vt:lpstr>2. L’utilisation des médias sociaux </vt:lpstr>
      <vt:lpstr>Mauvaise utilisation des médias sociaux</vt:lpstr>
      <vt:lpstr>Mauvaise utilisation des médias sociaux </vt:lpstr>
      <vt:lpstr>Mauvaise utilisation des médias sociaux </vt:lpstr>
      <vt:lpstr>Utiliser adéquatement les médias sociaux</vt:lpstr>
      <vt:lpstr>Utiliser adéquatement les médias sociaux</vt:lpstr>
      <vt:lpstr>Utiliser adéquatement les médias sociaux</vt:lpstr>
      <vt:lpstr>Utiliser adéquatement les médias sociaux</vt:lpstr>
      <vt:lpstr>Présentation PowerPoint</vt:lpstr>
      <vt:lpstr>Présentation PowerPoint</vt:lpstr>
      <vt:lpstr>Mauvaise utilisation du courriel ou du web</vt:lpstr>
      <vt:lpstr>Utiliser adéquatement le courriel ou une page web</vt:lpstr>
      <vt:lpstr>Présentation PowerPoint</vt:lpstr>
      <vt:lpstr>Présentation PowerPoint</vt:lpstr>
      <vt:lpstr>Présentation PowerPoint</vt:lpstr>
      <vt:lpstr>Ressources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2014-02-11T14:22:15Z</dcterms:created>
  <dcterms:modified xsi:type="dcterms:W3CDTF">2014-03-12T15:25:46Z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