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3" r:id="rId4"/>
    <p:sldId id="324" r:id="rId5"/>
    <p:sldId id="292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8" r:id="rId23"/>
    <p:sldId id="295" r:id="rId24"/>
    <p:sldId id="296" r:id="rId25"/>
    <p:sldId id="305" r:id="rId26"/>
    <p:sldId id="322" r:id="rId27"/>
    <p:sldId id="298" r:id="rId28"/>
    <p:sldId id="320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21" r:id="rId39"/>
    <p:sldId id="319" r:id="rId40"/>
    <p:sldId id="279" r:id="rId41"/>
    <p:sldId id="280" r:id="rId42"/>
    <p:sldId id="281" r:id="rId43"/>
    <p:sldId id="282" r:id="rId44"/>
    <p:sldId id="283" r:id="rId45"/>
    <p:sldId id="284" r:id="rId46"/>
    <p:sldId id="307" r:id="rId47"/>
    <p:sldId id="309" r:id="rId48"/>
    <p:sldId id="302" r:id="rId49"/>
    <p:sldId id="304" r:id="rId50"/>
    <p:sldId id="299" r:id="rId51"/>
    <p:sldId id="270" r:id="rId52"/>
    <p:sldId id="323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5FB5BB-E039-455B-A3DC-922C0342D892}" type="datetimeFigureOut">
              <a:rPr lang="fr-CA" smtClean="0"/>
              <a:t>2014-08-27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EDF7FB-A4DE-4F23-AF4F-6D33F2169757}" type="slidenum">
              <a:rPr lang="fr-CA" smtClean="0"/>
              <a:t>‹N°›</a:t>
            </a:fld>
            <a:endParaRPr lang="fr-C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duc.csdecou.qc.ca/sec-reci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ecit.qc.ca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sec-recit/" TargetMode="External"/><Relationship Id="rId2" Type="http://schemas.openxmlformats.org/officeDocument/2006/relationships/hyperlink" Target="mailto:jean-philippe.rioux@csdecou.qc.c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rtail.csdecou.qc.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Formation Portail </a:t>
            </a:r>
            <a:r>
              <a:rPr lang="fr-CA" dirty="0" err="1" smtClean="0"/>
              <a:t>Édu</a:t>
            </a:r>
            <a:r>
              <a:rPr lang="fr-CA" dirty="0" smtClean="0"/>
              <a:t>-Groupe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/>
          <a:p>
            <a:r>
              <a:rPr lang="fr-CA" dirty="0" smtClean="0"/>
              <a:t>Présentée par Jean-Philippe Rioux, conseiller pédagogique RÉCIT, Commission scolaire des Découvreurs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34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Zone du personnel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Accueil</a:t>
            </a:r>
          </a:p>
          <a:p>
            <a:r>
              <a:rPr lang="fr-CA" dirty="0" smtClean="0"/>
              <a:t>Consultation </a:t>
            </a:r>
          </a:p>
          <a:p>
            <a:r>
              <a:rPr lang="fr-CA" dirty="0" smtClean="0"/>
              <a:t>Fichiers </a:t>
            </a:r>
          </a:p>
          <a:p>
            <a:r>
              <a:rPr lang="fr-CA" dirty="0" smtClean="0"/>
              <a:t>Applications corporatives</a:t>
            </a:r>
          </a:p>
          <a:p>
            <a:r>
              <a:rPr lang="fr-CA" dirty="0" smtClean="0"/>
              <a:t>Liens juridiques</a:t>
            </a:r>
          </a:p>
          <a:p>
            <a:r>
              <a:rPr lang="fr-CA" dirty="0" smtClean="0"/>
              <a:t>Outils</a:t>
            </a:r>
          </a:p>
        </p:txBody>
      </p:sp>
      <p:pic>
        <p:nvPicPr>
          <p:cNvPr id="2050" name="Picture 2" descr="C:\Users\jean-philippe.rioux\Dropbox\Captures d'écran\Capture d'écran 2014-08-26 08.30.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04456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4427984" y="501542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6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Courrier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Accès à la boite de courriel</a:t>
            </a:r>
          </a:p>
          <a:p>
            <a:endParaRPr lang="fr-CA" dirty="0"/>
          </a:p>
          <a:p>
            <a:r>
              <a:rPr lang="fr-CA" dirty="0" smtClean="0"/>
              <a:t>Plusieurs options de Outlook sont présentes</a:t>
            </a:r>
            <a:endParaRPr lang="fr-CA" dirty="0"/>
          </a:p>
        </p:txBody>
      </p:sp>
      <p:pic>
        <p:nvPicPr>
          <p:cNvPr id="3074" name="Picture 2" descr="C:\Users\jean-philippe.rioux\Dropbox\Captures d'écran\Capture d'écran 2014-08-26 08.32.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382905" cy="30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2339752" y="450912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98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Fichiers ou Documents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Accès à plusieurs fichiers selon les communautés auquel on appartient</a:t>
            </a:r>
          </a:p>
          <a:p>
            <a:endParaRPr lang="fr-CA" dirty="0"/>
          </a:p>
          <a:p>
            <a:r>
              <a:rPr lang="fr-CA" dirty="0" smtClean="0"/>
              <a:t>Espace Personnel + Création de dossiers</a:t>
            </a:r>
          </a:p>
          <a:p>
            <a:endParaRPr lang="fr-CA" dirty="0"/>
          </a:p>
        </p:txBody>
      </p:sp>
      <p:pic>
        <p:nvPicPr>
          <p:cNvPr id="4098" name="Picture 2" descr="C:\Users\jean-philippe.rioux\Dropbox\Captures d'écran\Capture d'écran 2014-08-26 08.33.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102763" cy="23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2399631" y="494116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3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Édu</a:t>
            </a:r>
            <a:r>
              <a:rPr lang="fr-CA" dirty="0" smtClean="0"/>
              <a:t>-notes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Outil de traitement texte intégré au portail</a:t>
            </a:r>
          </a:p>
          <a:p>
            <a:pPr marL="137160" indent="0">
              <a:buNone/>
            </a:pPr>
            <a:endParaRPr lang="fr-CA" dirty="0"/>
          </a:p>
          <a:p>
            <a:r>
              <a:rPr lang="fr-CA" dirty="0" smtClean="0"/>
              <a:t>Une fois enregistrée, la note peut être consulté dans la section fichiers sous format .html</a:t>
            </a:r>
            <a:endParaRPr lang="fr-CA" dirty="0"/>
          </a:p>
        </p:txBody>
      </p:sp>
      <p:pic>
        <p:nvPicPr>
          <p:cNvPr id="5122" name="Picture 2" descr="C:\Users\jean-philippe.rioux\Dropbox\Captures d'écran\Capture d'écran 2014-08-26 08.34.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828028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2543647" y="465313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77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r-CA" dirty="0" smtClean="0"/>
              <a:t>Médiathèque</a:t>
            </a:r>
            <a:endParaRPr lang="fr-CA" dirty="0"/>
          </a:p>
          <a:p>
            <a:r>
              <a:rPr lang="fr-CA" dirty="0" smtClean="0"/>
              <a:t>Formation continue</a:t>
            </a:r>
          </a:p>
          <a:p>
            <a:r>
              <a:rPr lang="fr-CA" dirty="0" smtClean="0"/>
              <a:t>MELS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Actualité éducative</a:t>
            </a:r>
            <a:endParaRPr lang="fr-CA" dirty="0"/>
          </a:p>
          <a:p>
            <a:r>
              <a:rPr lang="fr-CA" dirty="0" smtClean="0"/>
              <a:t>Moteur de recherche</a:t>
            </a:r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19" y="3356992"/>
            <a:ext cx="5910064" cy="33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3624089" y="458112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2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Agenda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Module disponible pour un agenda dans </a:t>
            </a:r>
            <a:r>
              <a:rPr lang="fr-CA" dirty="0" err="1" smtClean="0"/>
              <a:t>Édu</a:t>
            </a:r>
            <a:r>
              <a:rPr lang="fr-CA" dirty="0" smtClean="0"/>
              <a:t>-Groupe</a:t>
            </a:r>
            <a:endParaRPr lang="fr-CA" dirty="0"/>
          </a:p>
          <a:p>
            <a:r>
              <a:rPr lang="fr-CA" dirty="0" smtClean="0"/>
              <a:t>Impossibilité d’importer l’agenda de Outlook</a:t>
            </a:r>
            <a:endParaRPr lang="fr-CA" dirty="0"/>
          </a:p>
        </p:txBody>
      </p:sp>
      <p:pic>
        <p:nvPicPr>
          <p:cNvPr id="7170" name="Picture 2" descr="C:\Users\jean-philippe.rioux\Dropbox\Captures d'écran\Capture d'écran 2014-08-26 08.38.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3059832" y="450912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5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Soleil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Accès au Soleil</a:t>
            </a:r>
          </a:p>
          <a:p>
            <a:r>
              <a:rPr lang="fr-CA" dirty="0" smtClean="0"/>
              <a:t>Mise à jour quotidienne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1026" name="Picture 2" descr="C:\Users\jean-philippe.rioux\Dropbox\Captures d'écran\Capture d'écran 2014-08-26 15.08.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4007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2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Liens externes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Lien vers </a:t>
            </a:r>
            <a:r>
              <a:rPr lang="fr-CA" dirty="0" err="1" smtClean="0"/>
              <a:t>Edu</a:t>
            </a:r>
            <a:r>
              <a:rPr lang="fr-CA" dirty="0" smtClean="0"/>
              <a:t> Média</a:t>
            </a:r>
          </a:p>
          <a:p>
            <a:r>
              <a:rPr lang="fr-CA" dirty="0" smtClean="0"/>
              <a:t>Lien vers Livres Ouverts</a:t>
            </a:r>
            <a:endParaRPr lang="fr-CA" dirty="0"/>
          </a:p>
          <a:p>
            <a:endParaRPr lang="fr-CA" dirty="0"/>
          </a:p>
        </p:txBody>
      </p:sp>
      <p:pic>
        <p:nvPicPr>
          <p:cNvPr id="8194" name="Picture 2" descr="C:\Users\jean-philippe.rioux\Dropbox\Captures d'écran\Capture d'écran 2014-08-26 08.39.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09"/>
            <a:ext cx="5508104" cy="30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3419872" y="4077072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889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Signets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Possibilité d’inclure des signets (favoris)</a:t>
            </a:r>
          </a:p>
          <a:p>
            <a:endParaRPr lang="fr-CA" dirty="0"/>
          </a:p>
        </p:txBody>
      </p:sp>
      <p:pic>
        <p:nvPicPr>
          <p:cNvPr id="9218" name="Picture 2" descr="C:\Users\jean-philippe.rioux\Dropbox\Captures d'écran\Capture d'écran 2014-08-26 08.40.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852142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4041687" y="386104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729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Gestion du temps et de l’information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CA" dirty="0" smtClean="0"/>
              <a:t>Courriel </a:t>
            </a:r>
          </a:p>
          <a:p>
            <a:r>
              <a:rPr lang="fr-CA" dirty="0" smtClean="0"/>
              <a:t>Documents </a:t>
            </a:r>
          </a:p>
          <a:p>
            <a:r>
              <a:rPr lang="fr-CA" dirty="0" smtClean="0"/>
              <a:t>Agenda </a:t>
            </a:r>
          </a:p>
          <a:p>
            <a:r>
              <a:rPr lang="fr-CA" dirty="0" smtClean="0"/>
              <a:t>Nouvelles </a:t>
            </a:r>
            <a:endParaRPr lang="fr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 flipH="1">
            <a:off x="7668344" y="213285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725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la 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Introduction (5 minutes)</a:t>
            </a:r>
          </a:p>
          <a:p>
            <a:endParaRPr lang="fr-CA" dirty="0"/>
          </a:p>
          <a:p>
            <a:r>
              <a:rPr lang="fr-CA" dirty="0" smtClean="0"/>
              <a:t>Fonctionnalités de base (15 minutes)</a:t>
            </a:r>
          </a:p>
          <a:p>
            <a:pPr marL="137160" indent="0">
              <a:buNone/>
            </a:pPr>
            <a:r>
              <a:rPr lang="fr-CA" dirty="0" smtClean="0"/>
              <a:t>	-Explication des fonctionnalités</a:t>
            </a:r>
          </a:p>
          <a:p>
            <a:pPr marL="137160" indent="0">
              <a:buNone/>
            </a:pPr>
            <a:r>
              <a:rPr lang="fr-CA" dirty="0" smtClean="0"/>
              <a:t>	-Main sur les touches</a:t>
            </a:r>
          </a:p>
          <a:p>
            <a:pPr marL="137160" indent="0">
              <a:buNone/>
            </a:pPr>
            <a:r>
              <a:rPr lang="fr-CA" dirty="0" smtClean="0"/>
              <a:t>	</a:t>
            </a:r>
          </a:p>
          <a:p>
            <a:r>
              <a:rPr lang="fr-CA" dirty="0" smtClean="0"/>
              <a:t>Accès aux parents (35 minutes)</a:t>
            </a:r>
          </a:p>
          <a:p>
            <a:pPr marL="137160" indent="0">
              <a:buNone/>
            </a:pPr>
            <a:r>
              <a:rPr lang="fr-CA" dirty="0" smtClean="0"/>
              <a:t>	-Création de groupe de courriels aux parents</a:t>
            </a:r>
          </a:p>
          <a:p>
            <a:pPr marL="137160" indent="0">
              <a:buNone/>
            </a:pPr>
            <a:r>
              <a:rPr lang="fr-CA" dirty="0" smtClean="0"/>
              <a:t>	-Bulletin, cours et devoirs</a:t>
            </a:r>
          </a:p>
          <a:p>
            <a:pPr marL="137160" indent="0">
              <a:buNone/>
            </a:pPr>
            <a:r>
              <a:rPr lang="fr-CA" dirty="0" smtClean="0"/>
              <a:t>	-Main sur les touches </a:t>
            </a:r>
          </a:p>
          <a:p>
            <a:pPr marL="137160" indent="0">
              <a:buNone/>
            </a:pPr>
            <a:endParaRPr lang="fr-CA" dirty="0" smtClean="0"/>
          </a:p>
          <a:p>
            <a:r>
              <a:rPr lang="fr-CA" dirty="0" smtClean="0"/>
              <a:t>Conclusion (5 minutes)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796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Applications en ligne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Relevé de salaire</a:t>
            </a:r>
            <a:endParaRPr lang="fr-CA" dirty="0"/>
          </a:p>
          <a:p>
            <a:r>
              <a:rPr lang="fr-CA" dirty="0" smtClean="0"/>
              <a:t>GPI Internet</a:t>
            </a:r>
            <a:endParaRPr lang="fr-CA" dirty="0"/>
          </a:p>
          <a:p>
            <a:r>
              <a:rPr lang="fr-CA" dirty="0" smtClean="0"/>
              <a:t>Médiathèque</a:t>
            </a:r>
            <a:endParaRPr lang="fr-CA" dirty="0"/>
          </a:p>
          <a:p>
            <a:r>
              <a:rPr lang="fr-CA" dirty="0" smtClean="0"/>
              <a:t>Technologie</a:t>
            </a:r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 flipH="1">
            <a:off x="7668344" y="285293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65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Ressources en ligne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Ressources de l’élève</a:t>
            </a:r>
            <a:endParaRPr lang="fr-CA" dirty="0"/>
          </a:p>
          <a:p>
            <a:r>
              <a:rPr lang="fr-CA" dirty="0" smtClean="0"/>
              <a:t>Ressources pédagogiques</a:t>
            </a:r>
            <a:endParaRPr lang="fr-CA" dirty="0"/>
          </a:p>
          <a:p>
            <a:r>
              <a:rPr lang="fr-CA" dirty="0" smtClean="0"/>
              <a:t>Dictionnaires </a:t>
            </a:r>
          </a:p>
          <a:p>
            <a:r>
              <a:rPr lang="fr-CA" dirty="0" smtClean="0"/>
              <a:t>Multimédia Images</a:t>
            </a:r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4572000" y="342900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500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Communautés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Mathématiques</a:t>
            </a:r>
            <a:endParaRPr lang="fr-CA" dirty="0"/>
          </a:p>
          <a:p>
            <a:r>
              <a:rPr lang="fr-CA" dirty="0" smtClean="0"/>
              <a:t>Français</a:t>
            </a:r>
            <a:endParaRPr lang="fr-CA" dirty="0"/>
          </a:p>
          <a:p>
            <a:r>
              <a:rPr lang="fr-CA" dirty="0" smtClean="0"/>
              <a:t>Sciences et technologies</a:t>
            </a:r>
            <a:endParaRPr lang="fr-CA" dirty="0"/>
          </a:p>
          <a:p>
            <a:r>
              <a:rPr lang="fr-CA" dirty="0" smtClean="0"/>
              <a:t>Univers Social</a:t>
            </a:r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4584948" y="422108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4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Communautés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ECR</a:t>
            </a:r>
            <a:endParaRPr lang="fr-CA" dirty="0"/>
          </a:p>
          <a:p>
            <a:r>
              <a:rPr lang="fr-CA" dirty="0" smtClean="0"/>
              <a:t>Éducation à la sexualité</a:t>
            </a:r>
          </a:p>
          <a:p>
            <a:r>
              <a:rPr lang="fr-CA" dirty="0" smtClean="0"/>
              <a:t>EHDAA</a:t>
            </a:r>
            <a:endParaRPr lang="fr-CA" dirty="0"/>
          </a:p>
          <a:p>
            <a:r>
              <a:rPr lang="fr-CA" dirty="0" smtClean="0"/>
              <a:t>Entrepreneuriat</a:t>
            </a:r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4584948" y="472514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82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Communautés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Spécialistes</a:t>
            </a:r>
            <a:endParaRPr lang="fr-CA" dirty="0"/>
          </a:p>
          <a:p>
            <a:r>
              <a:rPr lang="fr-CA" dirty="0" smtClean="0"/>
              <a:t>Préscolaire</a:t>
            </a:r>
          </a:p>
          <a:p>
            <a:r>
              <a:rPr lang="fr-CA" dirty="0" smtClean="0"/>
              <a:t>Approche orientante</a:t>
            </a:r>
            <a:endParaRPr lang="fr-CA" dirty="0"/>
          </a:p>
          <a:p>
            <a:r>
              <a:rPr lang="fr-CA" dirty="0" smtClean="0"/>
              <a:t>Soutien aux familles</a:t>
            </a:r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1496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4606652" y="544522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97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 de la partie 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Portail vous permet d’accéder à vos courriels, à des documents importants et de pouvoir utiliser gratuitement le journal le Soleil.</a:t>
            </a:r>
          </a:p>
          <a:p>
            <a:endParaRPr lang="fr-CA" dirty="0"/>
          </a:p>
          <a:p>
            <a:r>
              <a:rPr lang="fr-CA" dirty="0" smtClean="0"/>
              <a:t>Cependant, les communautés seront de moins en moins utilisées. C’est pourquoi la formation actuelle ne s’y attarde pas.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6848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fr-CA" dirty="0" smtClean="0"/>
              <a:t>À vous de jouer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994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L’utilité du portail pour les parents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99356" y="62068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Partie 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84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Communication par courriel avec les parents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010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fr-CA" dirty="0" smtClean="0"/>
              <a:t>Cliquez sur Mes communautés.</a:t>
            </a:r>
            <a:endParaRPr lang="fr-CA" dirty="0"/>
          </a:p>
        </p:txBody>
      </p:sp>
      <p:pic>
        <p:nvPicPr>
          <p:cNvPr id="17410" name="Picture 2" descr="C:\Users\jean-philippe.rioux\Dropbox\Captures d'écran\Capture d'écran 2014-08-26 10.25.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4" y="2564904"/>
            <a:ext cx="6732240" cy="37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6200000">
            <a:off x="2483768" y="3573015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78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 suis-je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Jean-Philippe Rioux, conseiller pédagogique au secondaire  pour le RÉCIT à la Commission Scolaire des Découvreurs.</a:t>
            </a:r>
          </a:p>
          <a:p>
            <a:endParaRPr lang="fr-CA" dirty="0"/>
          </a:p>
          <a:p>
            <a:r>
              <a:rPr lang="fr-CA" dirty="0"/>
              <a:t>Site </a:t>
            </a:r>
            <a:r>
              <a:rPr lang="fr-CA" dirty="0" smtClean="0"/>
              <a:t>Web </a:t>
            </a:r>
          </a:p>
          <a:p>
            <a:pPr marL="137160" indent="0">
              <a:buNone/>
            </a:pPr>
            <a:r>
              <a:rPr lang="fr-CA" dirty="0" smtClean="0"/>
              <a:t>	- </a:t>
            </a: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://seduc.csdecou.qc.ca/sec-recit</a:t>
            </a:r>
            <a:r>
              <a:rPr lang="fr-CA" dirty="0" smtClean="0">
                <a:hlinkClick r:id="rId2"/>
              </a:rPr>
              <a:t>/</a:t>
            </a:r>
            <a:endParaRPr lang="fr-CA" dirty="0" smtClean="0"/>
          </a:p>
          <a:p>
            <a:pPr marL="137160" indent="0">
              <a:buNone/>
            </a:pPr>
            <a:endParaRPr lang="fr-CA" dirty="0"/>
          </a:p>
          <a:p>
            <a:r>
              <a:rPr lang="fr-CA" dirty="0" smtClean="0"/>
              <a:t>Twitter</a:t>
            </a:r>
          </a:p>
          <a:p>
            <a:pPr marL="137160" indent="0">
              <a:buNone/>
            </a:pPr>
            <a:r>
              <a:rPr lang="fr-CA" dirty="0" smtClean="0"/>
              <a:t>	- @riouxjp64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8439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fr-CA" dirty="0" smtClean="0"/>
              <a:t>Cliquez sur la flèche à droite du + vert.</a:t>
            </a:r>
          </a:p>
          <a:p>
            <a:endParaRPr lang="fr-CA" dirty="0"/>
          </a:p>
          <a:p>
            <a:r>
              <a:rPr lang="fr-CA" dirty="0" smtClean="0"/>
              <a:t>Choisissez ajouter en mode avancé.</a:t>
            </a:r>
            <a:endParaRPr lang="fr-CA" dirty="0"/>
          </a:p>
        </p:txBody>
      </p:sp>
      <p:pic>
        <p:nvPicPr>
          <p:cNvPr id="18434" name="Picture 2" descr="C:\Users\jean-philippe.rioux\Dropbox\Captures d'écran\Capture d'écran 2014-08-26 10.28.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9752"/>
            <a:ext cx="4583693" cy="25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6200000">
            <a:off x="3851920" y="3651523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 rot="10800000" flipH="1">
            <a:off x="2915816" y="285943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815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Donnez un titre  à votre communauté.</a:t>
            </a:r>
          </a:p>
          <a:p>
            <a:endParaRPr lang="fr-CA" dirty="0"/>
          </a:p>
          <a:p>
            <a:r>
              <a:rPr lang="fr-CA" dirty="0" smtClean="0"/>
              <a:t>Choisissez Lecteur comme rôle par défaut.</a:t>
            </a:r>
          </a:p>
          <a:p>
            <a:endParaRPr lang="fr-CA" dirty="0"/>
          </a:p>
          <a:p>
            <a:r>
              <a:rPr lang="fr-CA" dirty="0" smtClean="0"/>
              <a:t>Cliquez sur la disquette pour enregistrer.</a:t>
            </a:r>
            <a:endParaRPr lang="fr-CA" dirty="0"/>
          </a:p>
        </p:txBody>
      </p:sp>
      <p:pic>
        <p:nvPicPr>
          <p:cNvPr id="19458" name="Picture 2" descr="C:\Users\jean-philippe.rioux\Dropbox\Captures d'écran\Capture d'écran 2014-08-26 10.32.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04795"/>
            <a:ext cx="5518920" cy="31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0800000">
            <a:off x="5796136" y="242088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 rot="10800000">
            <a:off x="5796136" y="3323082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droite 8"/>
          <p:cNvSpPr/>
          <p:nvPr/>
        </p:nvSpPr>
        <p:spPr>
          <a:xfrm rot="16200000">
            <a:off x="2797982" y="2952353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117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Cliquez sur Éditer la communauté, (deuxième icone après le nom de votre communauté).</a:t>
            </a:r>
            <a:endParaRPr lang="fr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886850" cy="274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9"/>
          <p:cNvSpPr/>
          <p:nvPr/>
        </p:nvSpPr>
        <p:spPr>
          <a:xfrm rot="16200000">
            <a:off x="4067944" y="342900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57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Cliquez sur la flèche à droite du + vert.</a:t>
            </a:r>
          </a:p>
          <a:p>
            <a:endParaRPr lang="fr-CA" dirty="0"/>
          </a:p>
          <a:p>
            <a:r>
              <a:rPr lang="fr-CA" dirty="0" smtClean="0"/>
              <a:t>Cliquez sur ajouter un groupe.</a:t>
            </a:r>
            <a:endParaRPr lang="fr-CA" dirty="0"/>
          </a:p>
        </p:txBody>
      </p:sp>
      <p:pic>
        <p:nvPicPr>
          <p:cNvPr id="21506" name="Picture 2" descr="C:\Users\jean-philippe.rioux\Dropbox\Captures d'écran\Capture d'écran 2014-08-26 10.39.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24522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5400000" flipV="1">
            <a:off x="2775942" y="248050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10800000" flipV="1">
            <a:off x="3707904" y="327259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8707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Donnez un nom à votre groupe.</a:t>
            </a:r>
          </a:p>
          <a:p>
            <a:endParaRPr lang="fr-CA" dirty="0" smtClean="0"/>
          </a:p>
          <a:p>
            <a:r>
              <a:rPr lang="fr-CA" dirty="0" smtClean="0"/>
              <a:t>Décochez Élèves dans Clientèle et cochez Parents.</a:t>
            </a:r>
            <a:endParaRPr lang="fr-CA" dirty="0"/>
          </a:p>
        </p:txBody>
      </p:sp>
      <p:pic>
        <p:nvPicPr>
          <p:cNvPr id="22530" name="Picture 2" descr="C:\Users\jean-philippe.rioux\Dropbox\Captures d'écran\Capture d'écran 2014-08-26 10.41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44" y="2384884"/>
            <a:ext cx="5824648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0800000" flipV="1">
            <a:off x="4211960" y="3275037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 rot="10800000" flipV="1">
            <a:off x="5796136" y="3128739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5315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Sous l’onglet école, choisissez École de </a:t>
            </a:r>
            <a:r>
              <a:rPr lang="fr-CA" dirty="0" err="1" smtClean="0"/>
              <a:t>Rochebelle</a:t>
            </a:r>
            <a:r>
              <a:rPr lang="fr-CA" dirty="0" smtClean="0"/>
              <a:t>.</a:t>
            </a:r>
          </a:p>
          <a:p>
            <a:r>
              <a:rPr lang="fr-CA" dirty="0" smtClean="0"/>
              <a:t>Cliquez sur Groupe-repère.</a:t>
            </a:r>
          </a:p>
          <a:p>
            <a:r>
              <a:rPr lang="fr-CA" dirty="0" smtClean="0"/>
              <a:t>Choisissez le groupe désiré.</a:t>
            </a:r>
          </a:p>
        </p:txBody>
      </p:sp>
      <p:pic>
        <p:nvPicPr>
          <p:cNvPr id="23554" name="Picture 2" descr="C:\Users\jean-philippe.rioux\Dropbox\Captures d'écran\Capture d'écran 2014-08-26 10.44.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40" y="2492896"/>
            <a:ext cx="4680520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0800000" flipV="1">
            <a:off x="6228184" y="328498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 rot="10800000" flipV="1">
            <a:off x="4427984" y="342900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445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Descendez au bas de la page.</a:t>
            </a:r>
          </a:p>
          <a:p>
            <a:endParaRPr lang="fr-CA" dirty="0"/>
          </a:p>
          <a:p>
            <a:r>
              <a:rPr lang="fr-CA" dirty="0" smtClean="0"/>
              <a:t>Cliquez sur importer le groupe.</a:t>
            </a:r>
          </a:p>
          <a:p>
            <a:endParaRPr lang="fr-CA" dirty="0"/>
          </a:p>
          <a:p>
            <a:r>
              <a:rPr lang="fr-CA" dirty="0" smtClean="0"/>
              <a:t>Cliquez à nouveau sur éditer le groupe en haut.</a:t>
            </a:r>
          </a:p>
        </p:txBody>
      </p:sp>
      <p:pic>
        <p:nvPicPr>
          <p:cNvPr id="24578" name="Picture 2" descr="C:\Users\jean-philippe.rioux\Dropbox\Captures d'écran\Capture d'écran 2014-08-26 10.46.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02186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10800000" flipH="1" flipV="1">
            <a:off x="7491908" y="4365104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 rot="10800000" flipV="1">
            <a:off x="3851920" y="4917556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 rot="5400000" flipH="1" flipV="1">
            <a:off x="3713161" y="306896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8547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Pour écrire à tous les parents du groupe, cliquez sur l’enveloppe à droite du nom du groupe.</a:t>
            </a:r>
          </a:p>
          <a:p>
            <a:endParaRPr lang="fr-CA" dirty="0"/>
          </a:p>
        </p:txBody>
      </p:sp>
      <p:pic>
        <p:nvPicPr>
          <p:cNvPr id="25602" name="Picture 2" descr="C:\Users\jean-philippe.rioux\Dropbox\Captures d'écran\Capture d'écran 2014-08-26 10.52.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340086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 rot="5400000" flipH="1" flipV="1">
            <a:off x="3995936" y="3861048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7042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Créer une liste de courriels pour les parents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Vous pouvez maintenant rédiger votre courriel aux parents ! </a:t>
            </a:r>
            <a:endParaRPr lang="fr-CA" dirty="0"/>
          </a:p>
        </p:txBody>
      </p:sp>
      <p:pic>
        <p:nvPicPr>
          <p:cNvPr id="1026" name="Picture 2" descr="C:\Users\jean-philippe.rioux\Dropbox\Captures d'écran\Capture d'écran 2014-08-26 11.09.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1"/>
            <a:ext cx="5379315" cy="30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4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fr-CA" dirty="0" smtClean="0"/>
              <a:t>Outils supplémentaires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649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 dossiers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Tableaux numériques interactifs</a:t>
            </a:r>
          </a:p>
          <a:p>
            <a:r>
              <a:rPr lang="fr-CA" dirty="0" smtClean="0"/>
              <a:t>Tablettes numériques</a:t>
            </a:r>
          </a:p>
          <a:p>
            <a:r>
              <a:rPr lang="fr-CA" dirty="0" smtClean="0"/>
              <a:t>Classe inversée</a:t>
            </a:r>
          </a:p>
          <a:p>
            <a:r>
              <a:rPr lang="fr-CA" dirty="0" smtClean="0"/>
              <a:t>Site Web de classe</a:t>
            </a:r>
          </a:p>
          <a:p>
            <a:r>
              <a:rPr lang="fr-CA" dirty="0" smtClean="0"/>
              <a:t>Portail</a:t>
            </a:r>
          </a:p>
          <a:p>
            <a:r>
              <a:rPr lang="fr-CA" dirty="0" smtClean="0"/>
              <a:t>Outils Google</a:t>
            </a:r>
          </a:p>
          <a:p>
            <a:r>
              <a:rPr lang="fr-CA" dirty="0" smtClean="0"/>
              <a:t>Outils de présentation</a:t>
            </a:r>
          </a:p>
          <a:p>
            <a:r>
              <a:rPr lang="fr-CA" dirty="0" smtClean="0"/>
              <a:t>Ressources didactiques numériques</a:t>
            </a:r>
          </a:p>
          <a:p>
            <a:r>
              <a:rPr lang="fr-CA" dirty="0" smtClean="0"/>
              <a:t>Aides technologiques</a:t>
            </a:r>
          </a:p>
          <a:p>
            <a:r>
              <a:rPr lang="fr-CA" dirty="0" smtClean="0"/>
              <a:t>Etc…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2237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Ce que le parent voit lorsqu’il se connecte au portail</a:t>
            </a:r>
            <a:endParaRPr lang="fr-CA" dirty="0"/>
          </a:p>
        </p:txBody>
      </p:sp>
      <p:pic>
        <p:nvPicPr>
          <p:cNvPr id="1026" name="Picture 2" descr="C:\Users\jean-philippe.rioux\Desktop\portail\Page principale 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065"/>
            <a:ext cx="8676456" cy="46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13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708920"/>
            <a:ext cx="6094440" cy="1080120"/>
          </a:xfrm>
        </p:spPr>
        <p:txBody>
          <a:bodyPr>
            <a:normAutofit/>
          </a:bodyPr>
          <a:lstStyle/>
          <a:p>
            <a:pPr algn="ctr"/>
            <a:r>
              <a:rPr lang="fr-CA" sz="3200" dirty="0" smtClean="0"/>
              <a:t>Bulletin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634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456432" y="1545336"/>
            <a:ext cx="4224528" cy="3886200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0824"/>
            <a:ext cx="731478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8" y="260648"/>
            <a:ext cx="850253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496944" cy="866408"/>
          </a:xfrm>
        </p:spPr>
        <p:txBody>
          <a:bodyPr>
            <a:noAutofit/>
          </a:bodyPr>
          <a:lstStyle/>
          <a:p>
            <a:pPr algn="ctr"/>
            <a:r>
              <a:rPr lang="fr-CA" sz="3200" dirty="0" smtClean="0"/>
              <a:t>Cours, travaux et enseignants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1275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765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496944" cy="866408"/>
          </a:xfrm>
        </p:spPr>
        <p:txBody>
          <a:bodyPr>
            <a:noAutofit/>
          </a:bodyPr>
          <a:lstStyle/>
          <a:p>
            <a:pPr algn="ctr"/>
            <a:r>
              <a:rPr lang="fr-CA" sz="3200" dirty="0" smtClean="0"/>
              <a:t>Devoirs et leçons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9731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009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33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Ce que le parent voit lorsqu’il se connecte au portail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informations que l’on retrouve sur le Portail pour les parents sont prises dans GPI.</a:t>
            </a:r>
          </a:p>
          <a:p>
            <a:endParaRPr lang="fr-CA" dirty="0"/>
          </a:p>
          <a:p>
            <a:r>
              <a:rPr lang="fr-CA" dirty="0" smtClean="0"/>
              <a:t>C’est à vous de rentrer dans GPI, les informations que vous souhaitez rendre disponible aux parents de vos élèves.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8677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 de la partie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CSDD souhaite que le portail soit utilisé pour la communication avec les parents.</a:t>
            </a:r>
          </a:p>
          <a:p>
            <a:endParaRPr lang="fr-CA" dirty="0"/>
          </a:p>
          <a:p>
            <a:r>
              <a:rPr lang="fr-CA" dirty="0" smtClean="0"/>
              <a:t>D’autres outils comme les sites web de classe ou Challenge U viendront permettre aux enseignants de partager du contenu avec leurs élèves.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496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RÉCIT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/>
          <a:lstStyle/>
          <a:p>
            <a:pPr algn="just"/>
            <a:r>
              <a:rPr lang="fr-CA" dirty="0" smtClean="0"/>
              <a:t>Le </a:t>
            </a:r>
            <a:r>
              <a:rPr lang="fr-CA" dirty="0"/>
              <a:t>RÉCIT est un réseau de personnes-ressources qui soutient le personnel enseignant du Québec dans l'intégration pédagogique des technologies de l'information et de la communication (TIC</a:t>
            </a:r>
            <a:r>
              <a:rPr lang="fr-CA" dirty="0" smtClean="0"/>
              <a:t>).</a:t>
            </a:r>
          </a:p>
          <a:p>
            <a:pPr algn="just"/>
            <a:endParaRPr lang="fr-CA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4309467"/>
            <a:ext cx="8229600" cy="2260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CA" dirty="0" smtClean="0"/>
              <a:t>Pour obtenir des </a:t>
            </a:r>
            <a:r>
              <a:rPr lang="fr-CA" dirty="0"/>
              <a:t>informations supplémentaires sur le RÉCIT: </a:t>
            </a:r>
            <a:r>
              <a:rPr lang="fr-CA" dirty="0">
                <a:hlinkClick r:id="rId2"/>
              </a:rPr>
              <a:t>http://recit.qc.ca</a:t>
            </a:r>
            <a:r>
              <a:rPr lang="fr-CA" dirty="0" smtClean="0">
                <a:hlinkClick r:id="rId2"/>
              </a:rPr>
              <a:t>/</a:t>
            </a:r>
            <a:r>
              <a:rPr lang="fr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386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fr-CA" dirty="0" smtClean="0"/>
              <a:t>À vous de jouer 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0707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fr-CA" dirty="0" smtClean="0"/>
              <a:t>Questions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5340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me joindre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u="sng" dirty="0" smtClean="0"/>
              <a:t>Jean-Philippe </a:t>
            </a:r>
            <a:r>
              <a:rPr lang="fr-CA" u="sng" dirty="0"/>
              <a:t>Rioux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Conseiller pédagogique RÉCIT </a:t>
            </a:r>
            <a:r>
              <a:rPr lang="fr-CA" dirty="0" smtClean="0"/>
              <a:t>pour </a:t>
            </a:r>
            <a:r>
              <a:rPr lang="fr-CA" dirty="0"/>
              <a:t>le secondaire</a:t>
            </a:r>
          </a:p>
          <a:p>
            <a:pPr marL="0" indent="0">
              <a:buNone/>
            </a:pPr>
            <a:r>
              <a:rPr lang="fr-CA" dirty="0"/>
              <a:t>Commission scolaire des Découvreurs</a:t>
            </a:r>
          </a:p>
          <a:p>
            <a:pPr marL="0" indent="0">
              <a:buNone/>
            </a:pPr>
            <a:r>
              <a:rPr lang="fr-CA" dirty="0"/>
              <a:t>418 652-2121 poste 4274</a:t>
            </a:r>
          </a:p>
          <a:p>
            <a:pPr marL="0" indent="0">
              <a:buNone/>
            </a:pPr>
            <a:r>
              <a:rPr lang="fr-CA" u="sng" dirty="0" smtClean="0">
                <a:hlinkClick r:id="rId2"/>
              </a:rPr>
              <a:t>jean-philippe.rioux@csdecou.qc.ca</a:t>
            </a:r>
            <a:endParaRPr lang="fr-CA" u="sng" dirty="0" smtClean="0"/>
          </a:p>
          <a:p>
            <a:pPr marL="0" indent="0">
              <a:buNone/>
            </a:pPr>
            <a:r>
              <a:rPr lang="fr-CA" dirty="0" smtClean="0"/>
              <a:t>Twitter: @riouxjp64</a:t>
            </a:r>
            <a:endParaRPr lang="fr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rgbClr val="FF0000"/>
                </a:solidFill>
              </a:rPr>
              <a:t>Site Web: </a:t>
            </a:r>
            <a:r>
              <a:rPr lang="fr-CA" dirty="0">
                <a:solidFill>
                  <a:srgbClr val="FF0000"/>
                </a:solidFill>
                <a:hlinkClick r:id="rId3"/>
              </a:rPr>
              <a:t>http://seduc.csdecou.qc.ca/sec-recit</a:t>
            </a:r>
            <a:r>
              <a:rPr lang="fr-CA" dirty="0" smtClean="0">
                <a:solidFill>
                  <a:srgbClr val="FF0000"/>
                </a:solidFill>
                <a:hlinkClick r:id="rId3"/>
              </a:rPr>
              <a:t>/</a:t>
            </a:r>
            <a:endParaRPr lang="fr-C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CA" dirty="0" smtClean="0"/>
              <a:t>Le fichier de cette formation sera disponible sur le site web sous l’onglet Outils/Portail </a:t>
            </a:r>
            <a:r>
              <a:rPr lang="fr-CA" dirty="0" err="1" smtClean="0"/>
              <a:t>Édu</a:t>
            </a:r>
            <a:r>
              <a:rPr lang="fr-CA" dirty="0" smtClean="0"/>
              <a:t>-Groupe 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382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Portail </a:t>
            </a:r>
            <a:r>
              <a:rPr lang="fr-CA" dirty="0" err="1" smtClean="0"/>
              <a:t>Édu</a:t>
            </a:r>
            <a:r>
              <a:rPr lang="fr-CA" dirty="0" smtClean="0"/>
              <a:t>-Groupe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Voici l’adresse pour y accéder:</a:t>
            </a:r>
          </a:p>
          <a:p>
            <a:pPr marL="137160" indent="0">
              <a:buNone/>
            </a:pPr>
            <a:r>
              <a:rPr lang="fr-CA" dirty="0" smtClean="0"/>
              <a:t>	- </a:t>
            </a:r>
            <a:r>
              <a:rPr lang="fr-CA" dirty="0" smtClean="0">
                <a:hlinkClick r:id="rId2"/>
              </a:rPr>
              <a:t>https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portail.csdecou.qc.ca</a:t>
            </a:r>
            <a:endParaRPr lang="fr-CA" dirty="0" smtClean="0"/>
          </a:p>
          <a:p>
            <a:pPr marL="137160" indent="0">
              <a:buNone/>
            </a:pPr>
            <a:endParaRPr lang="fr-CA"/>
          </a:p>
          <a:p>
            <a:pPr marL="137160" indent="0">
              <a:buNone/>
            </a:pPr>
            <a:endParaRPr lang="fr-CA" dirty="0"/>
          </a:p>
        </p:txBody>
      </p:sp>
      <p:pic>
        <p:nvPicPr>
          <p:cNvPr id="4" name="Image 3" descr="C:\Users\jean-philippe.rioux\Dropbox\Captures d'écran\Capture d'écran 2014-08-26 08.16.0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0185" r="23437" b="25926"/>
          <a:stretch/>
        </p:blipFill>
        <p:spPr bwMode="auto">
          <a:xfrm>
            <a:off x="2013962" y="2996952"/>
            <a:ext cx="5082540" cy="3438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23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Page d’accueil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S’identifier: adresse </a:t>
            </a:r>
            <a:r>
              <a:rPr lang="fr-CA" dirty="0" err="1" smtClean="0"/>
              <a:t>csdecou</a:t>
            </a:r>
            <a:r>
              <a:rPr lang="fr-CA" dirty="0" smtClean="0"/>
              <a:t> au complet</a:t>
            </a:r>
          </a:p>
          <a:p>
            <a:pPr marL="137160" indent="0">
              <a:buNone/>
            </a:pPr>
            <a:endParaRPr lang="fr-CA" dirty="0" smtClean="0"/>
          </a:p>
          <a:p>
            <a:r>
              <a:rPr lang="fr-CA" dirty="0" smtClean="0"/>
              <a:t>Mot de passe: même que celui pour ouvrir une session Windows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 descr="C:\Users\jean-philippe.rioux\Dropbox\Captures d'écran\Capture d'écran 2014-08-26 08.16.0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0185" r="23437" b="25926"/>
          <a:stretch/>
        </p:blipFill>
        <p:spPr bwMode="auto">
          <a:xfrm>
            <a:off x="2896937" y="3861048"/>
            <a:ext cx="3350126" cy="2502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02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Page d’accueil (une fois connectée)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fr-CA" dirty="0" smtClean="0"/>
              <a:t>Trois </a:t>
            </a:r>
            <a:r>
              <a:rPr lang="fr-CA" dirty="0"/>
              <a:t>catégories à </a:t>
            </a:r>
            <a:r>
              <a:rPr lang="fr-CA" dirty="0" smtClean="0"/>
              <a:t>gauche</a:t>
            </a:r>
            <a:endParaRPr lang="fr-CA" dirty="0"/>
          </a:p>
          <a:p>
            <a:pPr>
              <a:buFontTx/>
              <a:buChar char="-"/>
            </a:pPr>
            <a:r>
              <a:rPr lang="fr-CA" dirty="0" smtClean="0"/>
              <a:t>Mon espace </a:t>
            </a:r>
            <a:endParaRPr lang="fr-CA" dirty="0"/>
          </a:p>
          <a:p>
            <a:pPr>
              <a:buFontTx/>
              <a:buChar char="-"/>
            </a:pPr>
            <a:r>
              <a:rPr lang="fr-CA" dirty="0" smtClean="0"/>
              <a:t>Mes communautés</a:t>
            </a:r>
          </a:p>
          <a:p>
            <a:pPr>
              <a:buFontTx/>
              <a:buChar char="-"/>
            </a:pPr>
            <a:r>
              <a:rPr lang="fr-CA" dirty="0" smtClean="0"/>
              <a:t>Outil de gestion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Deux catégories à droite</a:t>
            </a:r>
          </a:p>
          <a:p>
            <a:pPr>
              <a:buFontTx/>
              <a:buChar char="-"/>
            </a:pPr>
            <a:r>
              <a:rPr lang="fr-CA" dirty="0" smtClean="0"/>
              <a:t>Menu aide </a:t>
            </a:r>
          </a:p>
          <a:p>
            <a:pPr>
              <a:buFontTx/>
              <a:buChar char="-"/>
            </a:pPr>
            <a:r>
              <a:rPr lang="fr-CA" dirty="0" smtClean="0"/>
              <a:t>Menu déconnexion </a:t>
            </a:r>
            <a:endParaRPr lang="fr-CA" dirty="0"/>
          </a:p>
        </p:txBody>
      </p:sp>
      <p:pic>
        <p:nvPicPr>
          <p:cNvPr id="5" name="Image 4" descr="C:\Users\jean-philippe.rioux\Dropbox\Captures d'écran\Capture d'écran 2014-08-26 08.18.2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b="4929"/>
          <a:stretch/>
        </p:blipFill>
        <p:spPr bwMode="auto">
          <a:xfrm>
            <a:off x="827584" y="4077072"/>
            <a:ext cx="7533640" cy="2611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èche droite 5"/>
          <p:cNvSpPr/>
          <p:nvPr/>
        </p:nvSpPr>
        <p:spPr>
          <a:xfrm flipH="1">
            <a:off x="3635896" y="4006577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>
            <a:off x="6300192" y="4006577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47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Mon Espace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fr-CA" dirty="0" smtClean="0"/>
              <a:t>Aujourd’hui</a:t>
            </a:r>
          </a:p>
          <a:p>
            <a:pPr>
              <a:buFontTx/>
              <a:buChar char="-"/>
            </a:pPr>
            <a:r>
              <a:rPr lang="fr-CA" dirty="0" smtClean="0"/>
              <a:t>Fenêtre </a:t>
            </a:r>
          </a:p>
          <a:p>
            <a:pPr>
              <a:buFontTx/>
              <a:buChar char="-"/>
            </a:pPr>
            <a:r>
              <a:rPr lang="fr-CA" dirty="0" smtClean="0"/>
              <a:t>Signets </a:t>
            </a:r>
          </a:p>
          <a:p>
            <a:pPr>
              <a:buFontTx/>
              <a:buChar char="-"/>
            </a:pPr>
            <a:r>
              <a:rPr lang="fr-CA" dirty="0" smtClean="0"/>
              <a:t>Communiqués </a:t>
            </a:r>
          </a:p>
          <a:p>
            <a:pPr>
              <a:buFontTx/>
              <a:buChar char="-"/>
            </a:pPr>
            <a:r>
              <a:rPr lang="fr-CA" dirty="0" smtClean="0"/>
              <a:t>Journal des événements </a:t>
            </a:r>
          </a:p>
          <a:p>
            <a:pPr>
              <a:buFontTx/>
              <a:buChar char="-"/>
            </a:pPr>
            <a:r>
              <a:rPr lang="fr-CA" dirty="0" smtClean="0"/>
              <a:t>Mes enfants 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endParaRPr lang="fr-CA" dirty="0"/>
          </a:p>
          <a:p>
            <a:r>
              <a:rPr lang="fr-CA" dirty="0" smtClean="0"/>
              <a:t>Sous menu:</a:t>
            </a:r>
          </a:p>
          <a:p>
            <a:pPr>
              <a:buFontTx/>
              <a:buChar char="-"/>
            </a:pPr>
            <a:r>
              <a:rPr lang="fr-CA" dirty="0" smtClean="0"/>
              <a:t>Mon Profil </a:t>
            </a:r>
          </a:p>
          <a:p>
            <a:pPr>
              <a:buFontTx/>
              <a:buChar char="-"/>
            </a:pPr>
            <a:r>
              <a:rPr lang="fr-CA" dirty="0" smtClean="0"/>
              <a:t>Mon espace personnel</a:t>
            </a:r>
            <a:endParaRPr lang="fr-CA" dirty="0"/>
          </a:p>
        </p:txBody>
      </p:sp>
      <p:pic>
        <p:nvPicPr>
          <p:cNvPr id="1026" name="Picture 2" descr="C:\Users\jean-philippe.rioux\Dropbox\Captures d'écran\Capture d'écran 2014-08-26 08.25.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212071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4"/>
          <p:cNvSpPr/>
          <p:nvPr/>
        </p:nvSpPr>
        <p:spPr>
          <a:xfrm rot="5400000" flipH="1">
            <a:off x="3352825" y="4869160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flipH="1">
            <a:off x="5089803" y="4119711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9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1835</TotalTime>
  <Words>809</Words>
  <Application>Microsoft Office PowerPoint</Application>
  <PresentationFormat>Affichage à l'écran (4:3)</PresentationFormat>
  <Paragraphs>208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Apex</vt:lpstr>
      <vt:lpstr>Formation Portail Édu-Groupe</vt:lpstr>
      <vt:lpstr>Plan de la formation</vt:lpstr>
      <vt:lpstr>Qui suis-je ?</vt:lpstr>
      <vt:lpstr>Mes dossiers</vt:lpstr>
      <vt:lpstr>RÉCIT</vt:lpstr>
      <vt:lpstr>Le Portail Édu-Groupe</vt:lpstr>
      <vt:lpstr>Page d’accueil</vt:lpstr>
      <vt:lpstr>Page d’accueil (une fois connectée)</vt:lpstr>
      <vt:lpstr>Mon Espace</vt:lpstr>
      <vt:lpstr>Zone du personnel</vt:lpstr>
      <vt:lpstr>Courrier</vt:lpstr>
      <vt:lpstr>Fichiers ou Documents</vt:lpstr>
      <vt:lpstr>Édu-notes</vt:lpstr>
      <vt:lpstr>Ressources</vt:lpstr>
      <vt:lpstr>Agenda</vt:lpstr>
      <vt:lpstr>Le Soleil</vt:lpstr>
      <vt:lpstr>Liens externes</vt:lpstr>
      <vt:lpstr>Signets</vt:lpstr>
      <vt:lpstr>Gestion du temps et de l’information</vt:lpstr>
      <vt:lpstr>Applications en ligne</vt:lpstr>
      <vt:lpstr>Ressources en ligne </vt:lpstr>
      <vt:lpstr>Communautés</vt:lpstr>
      <vt:lpstr>Communautés</vt:lpstr>
      <vt:lpstr>Communautés</vt:lpstr>
      <vt:lpstr>Conclusion de la partie 1</vt:lpstr>
      <vt:lpstr>À vous de jouer !</vt:lpstr>
      <vt:lpstr>L’utilité du portail pour les parents</vt:lpstr>
      <vt:lpstr>Communication par courriel avec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Créer une liste de courriels pour les parents</vt:lpstr>
      <vt:lpstr>Outils supplémentaires</vt:lpstr>
      <vt:lpstr>Ce que le parent voit lorsqu’il se connecte au portail</vt:lpstr>
      <vt:lpstr>Bulletin</vt:lpstr>
      <vt:lpstr>Présentation PowerPoint</vt:lpstr>
      <vt:lpstr>Présentation PowerPoint</vt:lpstr>
      <vt:lpstr>Cours, travaux et enseignants</vt:lpstr>
      <vt:lpstr>Présentation PowerPoint</vt:lpstr>
      <vt:lpstr>Devoirs et leçons</vt:lpstr>
      <vt:lpstr>Présentation PowerPoint</vt:lpstr>
      <vt:lpstr>Ce que le parent voit lorsqu’il se connecte au portail</vt:lpstr>
      <vt:lpstr>Conclusion de la partie 2</vt:lpstr>
      <vt:lpstr>À vous de jouer !</vt:lpstr>
      <vt:lpstr>Questions ?</vt:lpstr>
      <vt:lpstr>Pour me joindre</vt:lpstr>
    </vt:vector>
  </TitlesOfParts>
  <Company>C.S. des Decouvreurs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Jean-Philippe Rioux</dc:creator>
  <cp:lastModifiedBy>Jean-Philippe Rioux</cp:lastModifiedBy>
  <cp:revision>50</cp:revision>
  <dcterms:created xsi:type="dcterms:W3CDTF">2013-11-22T13:51:37Z</dcterms:created>
  <dcterms:modified xsi:type="dcterms:W3CDTF">2014-08-27T15:13:10Z</dcterms:modified>
</cp:coreProperties>
</file>